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9"/>
  </p:notesMasterIdLst>
  <p:sldIdLst>
    <p:sldId id="256" r:id="rId2"/>
    <p:sldId id="257" r:id="rId3"/>
    <p:sldId id="258" r:id="rId4"/>
    <p:sldId id="259" r:id="rId5"/>
    <p:sldId id="260" r:id="rId6"/>
    <p:sldId id="261" r:id="rId7"/>
    <p:sldId id="262" r:id="rId8"/>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20" d="100"/>
          <a:sy n="120" d="100"/>
        </p:scale>
        <p:origin x="-408" y="-96"/>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presProps" Target="presProps.xml"/><Relationship Id="rId12" Type="http://schemas.openxmlformats.org/officeDocument/2006/relationships/viewProps" Target="viewProps.xml"/><Relationship Id="rId13" Type="http://schemas.openxmlformats.org/officeDocument/2006/relationships/theme" Target="theme/theme1.xml"/><Relationship Id="rId14"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notesMaster" Target="notesMasters/notesMaster1.xml"/><Relationship Id="rId10" Type="http://schemas.openxmlformats.org/officeDocument/2006/relationships/printerSettings" Target="printerSettings/printerSettings1.bin"/></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lstStyle>
            <a:lvl1pPr marL="457200" lvl="0" indent="-317500">
              <a:spcBef>
                <a:spcPts val="0"/>
              </a:spcBef>
              <a:spcAft>
                <a:spcPts val="0"/>
              </a:spcAft>
              <a:buSzPts val="1400"/>
              <a:buChar char="●"/>
              <a:defRPr sz="1100"/>
            </a:lvl1pPr>
            <a:lvl2pPr marL="914400" lvl="1" indent="-317500">
              <a:spcBef>
                <a:spcPts val="0"/>
              </a:spcBef>
              <a:spcAft>
                <a:spcPts val="0"/>
              </a:spcAft>
              <a:buSzPts val="1400"/>
              <a:buChar char="○"/>
              <a:defRPr sz="1100"/>
            </a:lvl2pPr>
            <a:lvl3pPr marL="1371600" lvl="2" indent="-317500">
              <a:spcBef>
                <a:spcPts val="0"/>
              </a:spcBef>
              <a:spcAft>
                <a:spcPts val="0"/>
              </a:spcAft>
              <a:buSzPts val="1400"/>
              <a:buChar char="■"/>
              <a:defRPr sz="1100"/>
            </a:lvl3pPr>
            <a:lvl4pPr marL="1828800" lvl="3" indent="-317500">
              <a:spcBef>
                <a:spcPts val="0"/>
              </a:spcBef>
              <a:spcAft>
                <a:spcPts val="0"/>
              </a:spcAft>
              <a:buSzPts val="1400"/>
              <a:buChar char="●"/>
              <a:defRPr sz="1100"/>
            </a:lvl4pPr>
            <a:lvl5pPr marL="2286000" lvl="4" indent="-317500">
              <a:spcBef>
                <a:spcPts val="0"/>
              </a:spcBef>
              <a:spcAft>
                <a:spcPts val="0"/>
              </a:spcAft>
              <a:buSzPts val="1400"/>
              <a:buChar char="○"/>
              <a:defRPr sz="1100"/>
            </a:lvl5pPr>
            <a:lvl6pPr marL="2743200" lvl="5" indent="-317500">
              <a:spcBef>
                <a:spcPts val="0"/>
              </a:spcBef>
              <a:spcAft>
                <a:spcPts val="0"/>
              </a:spcAft>
              <a:buSzPts val="1400"/>
              <a:buChar char="■"/>
              <a:defRPr sz="1100"/>
            </a:lvl6pPr>
            <a:lvl7pPr marL="3200400" lvl="6" indent="-317500">
              <a:spcBef>
                <a:spcPts val="0"/>
              </a:spcBef>
              <a:spcAft>
                <a:spcPts val="0"/>
              </a:spcAft>
              <a:buSzPts val="1400"/>
              <a:buChar char="●"/>
              <a:defRPr sz="1100"/>
            </a:lvl7pPr>
            <a:lvl8pPr marL="3657600" lvl="7" indent="-317500">
              <a:spcBef>
                <a:spcPts val="0"/>
              </a:spcBef>
              <a:spcAft>
                <a:spcPts val="0"/>
              </a:spcAft>
              <a:buSzPts val="1400"/>
              <a:buChar char="○"/>
              <a:defRPr sz="1100"/>
            </a:lvl8pPr>
            <a:lvl9pPr marL="4114800" lvl="8" indent="-317500">
              <a:spcBef>
                <a:spcPts val="0"/>
              </a:spcBef>
              <a:spcAft>
                <a:spcPts val="0"/>
              </a:spcAft>
              <a:buSzPts val="1400"/>
              <a:buChar char="■"/>
              <a:defRPr sz="1100"/>
            </a:lvl9pPr>
          </a:lstStyle>
          <a:p>
            <a:endParaRPr/>
          </a:p>
        </p:txBody>
      </p:sp>
    </p:spTree>
    <p:extLst>
      <p:ext uri="{BB962C8B-B14F-4D97-AF65-F5344CB8AC3E}">
        <p14:creationId xmlns:p14="http://schemas.microsoft.com/office/powerpoint/2010/main" val="2990776856"/>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9"/>
        <p:cNvGrpSpPr/>
        <p:nvPr/>
      </p:nvGrpSpPr>
      <p:grpSpPr>
        <a:xfrm>
          <a:off x="0" y="0"/>
          <a:ext cx="0" cy="0"/>
          <a:chOff x="0" y="0"/>
          <a:chExt cx="0" cy="0"/>
        </a:xfrm>
      </p:grpSpPr>
      <p:sp>
        <p:nvSpPr>
          <p:cNvPr id="60" name="Google Shape;60;gc6f75fceb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1" name="Google Shape;61;gc6f75fceb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6"/>
        <p:cNvGrpSpPr/>
        <p:nvPr/>
      </p:nvGrpSpPr>
      <p:grpSpPr>
        <a:xfrm>
          <a:off x="0" y="0"/>
          <a:ext cx="0" cy="0"/>
          <a:chOff x="0" y="0"/>
          <a:chExt cx="0" cy="0"/>
        </a:xfrm>
      </p:grpSpPr>
      <p:sp>
        <p:nvSpPr>
          <p:cNvPr id="67" name="Google Shape;67;gc6f75fceb_0_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8" name="Google Shape;68;gc6f75fceb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3"/>
        <p:cNvGrpSpPr/>
        <p:nvPr/>
      </p:nvGrpSpPr>
      <p:grpSpPr>
        <a:xfrm>
          <a:off x="0" y="0"/>
          <a:ext cx="0" cy="0"/>
          <a:chOff x="0" y="0"/>
          <a:chExt cx="0" cy="0"/>
        </a:xfrm>
      </p:grpSpPr>
      <p:sp>
        <p:nvSpPr>
          <p:cNvPr id="74" name="Google Shape;74;gc6f75fceb_0_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5" name="Google Shape;75;gc6f75fceb_0_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g40532eacc1_0_1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2" name="Google Shape;82;g40532eacc1_0_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gc6f75fceb_0_1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8" name="Google Shape;88;gc6f75fceb_0_1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7"/>
        <p:cNvGrpSpPr/>
        <p:nvPr/>
      </p:nvGrpSpPr>
      <p:grpSpPr>
        <a:xfrm>
          <a:off x="0" y="0"/>
          <a:ext cx="0" cy="0"/>
          <a:chOff x="0" y="0"/>
          <a:chExt cx="0" cy="0"/>
        </a:xfrm>
      </p:grpSpPr>
      <p:sp>
        <p:nvSpPr>
          <p:cNvPr id="98" name="Google Shape;98;gc6f75fceb_0_5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9" name="Google Shape;99;gc6f75fceb_0_5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
        <p:cNvGrpSpPr/>
        <p:nvPr/>
      </p:nvGrpSpPr>
      <p:grpSpPr>
        <a:xfrm>
          <a:off x="0" y="0"/>
          <a:ext cx="0" cy="0"/>
          <a:chOff x="0" y="0"/>
          <a:chExt cx="0" cy="0"/>
        </a:xfrm>
      </p:grpSpPr>
      <p:sp>
        <p:nvSpPr>
          <p:cNvPr id="108" name="Google Shape;108;gc6f75fceb_0_6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9" name="Google Shape;109;gc6f75fceb_0_6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p:nvPr/>
        </p:nvSpPr>
        <p:spPr>
          <a:xfrm>
            <a:off x="1524800" y="672606"/>
            <a:ext cx="1081625" cy="1124950"/>
          </a:xfrm>
          <a:custGeom>
            <a:avLst/>
            <a:gdLst/>
            <a:ahLst/>
            <a:cxnLst/>
            <a:rect l="l" t="t" r="r" b="b"/>
            <a:pathLst>
              <a:path w="43265" h="44998" extrusionOk="0">
                <a:moveTo>
                  <a:pt x="0" y="44998"/>
                </a:moveTo>
                <a:lnTo>
                  <a:pt x="0" y="0"/>
                </a:lnTo>
                <a:lnTo>
                  <a:pt x="43265" y="0"/>
                </a:lnTo>
              </a:path>
            </a:pathLst>
          </a:custGeom>
          <a:noFill/>
          <a:ln w="28575" cap="flat" cmpd="sng">
            <a:solidFill>
              <a:schemeClr val="accent5"/>
            </a:solidFill>
            <a:prstDash val="solid"/>
            <a:miter lim="8000"/>
            <a:headEnd type="none" w="sm" len="sm"/>
            <a:tailEnd type="none" w="sm" len="sm"/>
          </a:ln>
        </p:spPr>
      </p:sp>
      <p:sp>
        <p:nvSpPr>
          <p:cNvPr id="11" name="Google Shape;11;p2"/>
          <p:cNvSpPr/>
          <p:nvPr/>
        </p:nvSpPr>
        <p:spPr>
          <a:xfrm rot="10800000">
            <a:off x="6537563" y="3342925"/>
            <a:ext cx="1081625" cy="1124950"/>
          </a:xfrm>
          <a:custGeom>
            <a:avLst/>
            <a:gdLst/>
            <a:ahLst/>
            <a:cxnLst/>
            <a:rect l="l" t="t" r="r" b="b"/>
            <a:pathLst>
              <a:path w="43265" h="44998" extrusionOk="0">
                <a:moveTo>
                  <a:pt x="0" y="44998"/>
                </a:moveTo>
                <a:lnTo>
                  <a:pt x="0" y="0"/>
                </a:lnTo>
                <a:lnTo>
                  <a:pt x="43265" y="0"/>
                </a:lnTo>
              </a:path>
            </a:pathLst>
          </a:custGeom>
          <a:noFill/>
          <a:ln w="28575" cap="flat" cmpd="sng">
            <a:solidFill>
              <a:schemeClr val="accent5"/>
            </a:solidFill>
            <a:prstDash val="solid"/>
            <a:miter lim="8000"/>
            <a:headEnd type="none" w="sm" len="sm"/>
            <a:tailEnd type="none" w="sm" len="sm"/>
          </a:ln>
        </p:spPr>
      </p:sp>
      <p:cxnSp>
        <p:nvCxnSpPr>
          <p:cNvPr id="12" name="Google Shape;12;p2"/>
          <p:cNvCxnSpPr/>
          <p:nvPr/>
        </p:nvCxnSpPr>
        <p:spPr>
          <a:xfrm>
            <a:off x="4359602" y="2817464"/>
            <a:ext cx="424800" cy="0"/>
          </a:xfrm>
          <a:prstGeom prst="straightConnector1">
            <a:avLst/>
          </a:prstGeom>
          <a:noFill/>
          <a:ln w="38100" cap="flat" cmpd="sng">
            <a:solidFill>
              <a:schemeClr val="accent4"/>
            </a:solidFill>
            <a:prstDash val="solid"/>
            <a:round/>
            <a:headEnd type="none" w="sm" len="sm"/>
            <a:tailEnd type="none" w="sm" len="sm"/>
          </a:ln>
        </p:spPr>
      </p:cxnSp>
      <p:sp>
        <p:nvSpPr>
          <p:cNvPr id="13" name="Google Shape;13;p2"/>
          <p:cNvSpPr txBox="1">
            <a:spLocks noGrp="1"/>
          </p:cNvSpPr>
          <p:nvPr>
            <p:ph type="ctrTitle"/>
          </p:nvPr>
        </p:nvSpPr>
        <p:spPr>
          <a:xfrm>
            <a:off x="1680302" y="1188925"/>
            <a:ext cx="5783400" cy="1457400"/>
          </a:xfrm>
          <a:prstGeom prst="rect">
            <a:avLst/>
          </a:prstGeom>
        </p:spPr>
        <p:txBody>
          <a:bodyPr spcFirstLastPara="1" wrap="square" lIns="91425" tIns="91425" rIns="91425" bIns="91425" anchor="b" anchorCtr="0"/>
          <a:lstStyle>
            <a:lvl1pPr lvl="0" algn="ctr" rtl="0">
              <a:spcBef>
                <a:spcPts val="0"/>
              </a:spcBef>
              <a:spcAft>
                <a:spcPts val="0"/>
              </a:spcAft>
              <a:buSzPts val="4000"/>
              <a:buNone/>
              <a:defRPr sz="4000"/>
            </a:lvl1pPr>
            <a:lvl2pPr lvl="1" algn="ctr" rtl="0">
              <a:spcBef>
                <a:spcPts val="0"/>
              </a:spcBef>
              <a:spcAft>
                <a:spcPts val="0"/>
              </a:spcAft>
              <a:buSzPts val="4000"/>
              <a:buNone/>
              <a:defRPr sz="4000"/>
            </a:lvl2pPr>
            <a:lvl3pPr lvl="2" algn="ctr" rtl="0">
              <a:spcBef>
                <a:spcPts val="0"/>
              </a:spcBef>
              <a:spcAft>
                <a:spcPts val="0"/>
              </a:spcAft>
              <a:buSzPts val="4000"/>
              <a:buNone/>
              <a:defRPr sz="4000"/>
            </a:lvl3pPr>
            <a:lvl4pPr lvl="3" algn="ctr" rtl="0">
              <a:spcBef>
                <a:spcPts val="0"/>
              </a:spcBef>
              <a:spcAft>
                <a:spcPts val="0"/>
              </a:spcAft>
              <a:buSzPts val="4000"/>
              <a:buNone/>
              <a:defRPr sz="4000"/>
            </a:lvl4pPr>
            <a:lvl5pPr lvl="4" algn="ctr" rtl="0">
              <a:spcBef>
                <a:spcPts val="0"/>
              </a:spcBef>
              <a:spcAft>
                <a:spcPts val="0"/>
              </a:spcAft>
              <a:buSzPts val="4000"/>
              <a:buNone/>
              <a:defRPr sz="4000"/>
            </a:lvl5pPr>
            <a:lvl6pPr lvl="5" algn="ctr" rtl="0">
              <a:spcBef>
                <a:spcPts val="0"/>
              </a:spcBef>
              <a:spcAft>
                <a:spcPts val="0"/>
              </a:spcAft>
              <a:buSzPts val="4000"/>
              <a:buNone/>
              <a:defRPr sz="4000"/>
            </a:lvl6pPr>
            <a:lvl7pPr lvl="6" algn="ctr" rtl="0">
              <a:spcBef>
                <a:spcPts val="0"/>
              </a:spcBef>
              <a:spcAft>
                <a:spcPts val="0"/>
              </a:spcAft>
              <a:buSzPts val="4000"/>
              <a:buNone/>
              <a:defRPr sz="4000"/>
            </a:lvl7pPr>
            <a:lvl8pPr lvl="7" algn="ctr" rtl="0">
              <a:spcBef>
                <a:spcPts val="0"/>
              </a:spcBef>
              <a:spcAft>
                <a:spcPts val="0"/>
              </a:spcAft>
              <a:buSzPts val="4000"/>
              <a:buNone/>
              <a:defRPr sz="4000"/>
            </a:lvl8pPr>
            <a:lvl9pPr lvl="8" algn="ctr" rtl="0">
              <a:spcBef>
                <a:spcPts val="0"/>
              </a:spcBef>
              <a:spcAft>
                <a:spcPts val="0"/>
              </a:spcAft>
              <a:buSzPts val="4000"/>
              <a:buNone/>
              <a:defRPr sz="4000"/>
            </a:lvl9pPr>
          </a:lstStyle>
          <a:p>
            <a:endParaRPr/>
          </a:p>
        </p:txBody>
      </p:sp>
      <p:sp>
        <p:nvSpPr>
          <p:cNvPr id="14" name="Google Shape;14;p2"/>
          <p:cNvSpPr txBox="1">
            <a:spLocks noGrp="1"/>
          </p:cNvSpPr>
          <p:nvPr>
            <p:ph type="subTitle" idx="1"/>
          </p:nvPr>
        </p:nvSpPr>
        <p:spPr>
          <a:xfrm>
            <a:off x="1680302" y="3049450"/>
            <a:ext cx="5783400" cy="909000"/>
          </a:xfrm>
          <a:prstGeom prst="rect">
            <a:avLst/>
          </a:prstGeom>
        </p:spPr>
        <p:txBody>
          <a:bodyPr spcFirstLastPara="1" wrap="square" lIns="91425" tIns="91425" rIns="91425" bIns="91425" anchor="t" anchorCtr="0"/>
          <a:lstStyle>
            <a:lvl1pPr lvl="0" algn="ctr" rtl="0">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1pPr>
            <a:lvl2pPr lvl="1" algn="ctr" rtl="0">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2pPr>
            <a:lvl3pPr lvl="2" algn="ctr" rtl="0">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3pPr>
            <a:lvl4pPr lvl="3" algn="ctr" rtl="0">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4pPr>
            <a:lvl5pPr lvl="4" algn="ctr" rtl="0">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5pPr>
            <a:lvl6pPr lvl="5" algn="ctr" rtl="0">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6pPr>
            <a:lvl7pPr lvl="6" algn="ctr" rtl="0">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7pPr>
            <a:lvl8pPr lvl="7" algn="ctr" rtl="0">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8pPr>
            <a:lvl9pPr lvl="8" algn="ctr" rtl="0">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9pPr>
          </a:lstStyle>
          <a:p>
            <a:endParaRPr/>
          </a:p>
        </p:txBody>
      </p:sp>
      <p:sp>
        <p:nvSpPr>
          <p:cNvPr id="15" name="Google Shape;15;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52"/>
        <p:cNvGrpSpPr/>
        <p:nvPr/>
      </p:nvGrpSpPr>
      <p:grpSpPr>
        <a:xfrm>
          <a:off x="0" y="0"/>
          <a:ext cx="0" cy="0"/>
          <a:chOff x="0" y="0"/>
          <a:chExt cx="0" cy="0"/>
        </a:xfrm>
      </p:grpSpPr>
      <p:sp>
        <p:nvSpPr>
          <p:cNvPr id="53" name="Google Shape;53;p11"/>
          <p:cNvSpPr/>
          <p:nvPr/>
        </p:nvSpPr>
        <p:spPr>
          <a:xfrm>
            <a:off x="150" y="5076825"/>
            <a:ext cx="9143700" cy="66600"/>
          </a:xfrm>
          <a:prstGeom prst="rect">
            <a:avLst/>
          </a:prstGeom>
          <a:solidFill>
            <a:schemeClr val="accent4"/>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54" name="Google Shape;54;p11"/>
          <p:cNvSpPr txBox="1">
            <a:spLocks noGrp="1"/>
          </p:cNvSpPr>
          <p:nvPr>
            <p:ph type="title" hasCustomPrompt="1"/>
          </p:nvPr>
        </p:nvSpPr>
        <p:spPr>
          <a:xfrm>
            <a:off x="387900" y="1152450"/>
            <a:ext cx="8368200" cy="1538400"/>
          </a:xfrm>
          <a:prstGeom prst="rect">
            <a:avLst/>
          </a:prstGeom>
        </p:spPr>
        <p:txBody>
          <a:bodyPr spcFirstLastPara="1" wrap="square" lIns="91425" tIns="91425" rIns="91425" bIns="91425" anchor="ctr" anchorCtr="0"/>
          <a:lstStyle>
            <a:lvl1pPr lvl="0" algn="ctr" rtl="0">
              <a:spcBef>
                <a:spcPts val="0"/>
              </a:spcBef>
              <a:spcAft>
                <a:spcPts val="0"/>
              </a:spcAft>
              <a:buClr>
                <a:schemeClr val="accent5"/>
              </a:buClr>
              <a:buSzPts val="13000"/>
              <a:buNone/>
              <a:defRPr sz="13000">
                <a:solidFill>
                  <a:schemeClr val="accent5"/>
                </a:solidFill>
              </a:defRPr>
            </a:lvl1pPr>
            <a:lvl2pPr lvl="1" algn="ctr" rtl="0">
              <a:spcBef>
                <a:spcPts val="0"/>
              </a:spcBef>
              <a:spcAft>
                <a:spcPts val="0"/>
              </a:spcAft>
              <a:buClr>
                <a:schemeClr val="accent5"/>
              </a:buClr>
              <a:buSzPts val="13000"/>
              <a:buNone/>
              <a:defRPr sz="13000">
                <a:solidFill>
                  <a:schemeClr val="accent5"/>
                </a:solidFill>
              </a:defRPr>
            </a:lvl2pPr>
            <a:lvl3pPr lvl="2" algn="ctr" rtl="0">
              <a:spcBef>
                <a:spcPts val="0"/>
              </a:spcBef>
              <a:spcAft>
                <a:spcPts val="0"/>
              </a:spcAft>
              <a:buClr>
                <a:schemeClr val="accent5"/>
              </a:buClr>
              <a:buSzPts val="13000"/>
              <a:buNone/>
              <a:defRPr sz="13000">
                <a:solidFill>
                  <a:schemeClr val="accent5"/>
                </a:solidFill>
              </a:defRPr>
            </a:lvl3pPr>
            <a:lvl4pPr lvl="3" algn="ctr" rtl="0">
              <a:spcBef>
                <a:spcPts val="0"/>
              </a:spcBef>
              <a:spcAft>
                <a:spcPts val="0"/>
              </a:spcAft>
              <a:buClr>
                <a:schemeClr val="accent5"/>
              </a:buClr>
              <a:buSzPts val="13000"/>
              <a:buNone/>
              <a:defRPr sz="13000">
                <a:solidFill>
                  <a:schemeClr val="accent5"/>
                </a:solidFill>
              </a:defRPr>
            </a:lvl4pPr>
            <a:lvl5pPr lvl="4" algn="ctr" rtl="0">
              <a:spcBef>
                <a:spcPts val="0"/>
              </a:spcBef>
              <a:spcAft>
                <a:spcPts val="0"/>
              </a:spcAft>
              <a:buClr>
                <a:schemeClr val="accent5"/>
              </a:buClr>
              <a:buSzPts val="13000"/>
              <a:buNone/>
              <a:defRPr sz="13000">
                <a:solidFill>
                  <a:schemeClr val="accent5"/>
                </a:solidFill>
              </a:defRPr>
            </a:lvl5pPr>
            <a:lvl6pPr lvl="5" algn="ctr" rtl="0">
              <a:spcBef>
                <a:spcPts val="0"/>
              </a:spcBef>
              <a:spcAft>
                <a:spcPts val="0"/>
              </a:spcAft>
              <a:buClr>
                <a:schemeClr val="accent5"/>
              </a:buClr>
              <a:buSzPts val="13000"/>
              <a:buNone/>
              <a:defRPr sz="13000">
                <a:solidFill>
                  <a:schemeClr val="accent5"/>
                </a:solidFill>
              </a:defRPr>
            </a:lvl6pPr>
            <a:lvl7pPr lvl="6" algn="ctr" rtl="0">
              <a:spcBef>
                <a:spcPts val="0"/>
              </a:spcBef>
              <a:spcAft>
                <a:spcPts val="0"/>
              </a:spcAft>
              <a:buClr>
                <a:schemeClr val="accent5"/>
              </a:buClr>
              <a:buSzPts val="13000"/>
              <a:buNone/>
              <a:defRPr sz="13000">
                <a:solidFill>
                  <a:schemeClr val="accent5"/>
                </a:solidFill>
              </a:defRPr>
            </a:lvl7pPr>
            <a:lvl8pPr lvl="7" algn="ctr" rtl="0">
              <a:spcBef>
                <a:spcPts val="0"/>
              </a:spcBef>
              <a:spcAft>
                <a:spcPts val="0"/>
              </a:spcAft>
              <a:buClr>
                <a:schemeClr val="accent5"/>
              </a:buClr>
              <a:buSzPts val="13000"/>
              <a:buNone/>
              <a:defRPr sz="13000">
                <a:solidFill>
                  <a:schemeClr val="accent5"/>
                </a:solidFill>
              </a:defRPr>
            </a:lvl8pPr>
            <a:lvl9pPr lvl="8" algn="ctr" rtl="0">
              <a:spcBef>
                <a:spcPts val="0"/>
              </a:spcBef>
              <a:spcAft>
                <a:spcPts val="0"/>
              </a:spcAft>
              <a:buClr>
                <a:schemeClr val="accent5"/>
              </a:buClr>
              <a:buSzPts val="13000"/>
              <a:buNone/>
              <a:defRPr sz="13000">
                <a:solidFill>
                  <a:schemeClr val="accent5"/>
                </a:solidFill>
              </a:defRPr>
            </a:lvl9pPr>
          </a:lstStyle>
          <a:p>
            <a:r>
              <a:t>xx%</a:t>
            </a:r>
          </a:p>
        </p:txBody>
      </p:sp>
      <p:sp>
        <p:nvSpPr>
          <p:cNvPr id="55" name="Google Shape;55;p11"/>
          <p:cNvSpPr txBox="1">
            <a:spLocks noGrp="1"/>
          </p:cNvSpPr>
          <p:nvPr>
            <p:ph type="body" idx="1"/>
          </p:nvPr>
        </p:nvSpPr>
        <p:spPr>
          <a:xfrm>
            <a:off x="387900" y="2919450"/>
            <a:ext cx="8368200" cy="1071600"/>
          </a:xfrm>
          <a:prstGeom prst="rect">
            <a:avLst/>
          </a:prstGeom>
        </p:spPr>
        <p:txBody>
          <a:bodyPr spcFirstLastPara="1" wrap="square" lIns="91425" tIns="91425" rIns="91425" bIns="91425" anchor="t" anchorCtr="0"/>
          <a:lstStyle>
            <a:lvl1pPr marL="457200" lvl="0" indent="-342900" algn="ctr" rtl="0">
              <a:spcBef>
                <a:spcPts val="0"/>
              </a:spcBef>
              <a:spcAft>
                <a:spcPts val="0"/>
              </a:spcAft>
              <a:buSzPts val="1800"/>
              <a:buChar char="●"/>
              <a:defRPr/>
            </a:lvl1pPr>
            <a:lvl2pPr marL="914400" lvl="1" indent="-317500" algn="ctr" rtl="0">
              <a:spcBef>
                <a:spcPts val="1600"/>
              </a:spcBef>
              <a:spcAft>
                <a:spcPts val="0"/>
              </a:spcAft>
              <a:buSzPts val="1400"/>
              <a:buChar char="○"/>
              <a:defRPr/>
            </a:lvl2pPr>
            <a:lvl3pPr marL="1371600" lvl="2" indent="-317500" algn="ctr" rtl="0">
              <a:spcBef>
                <a:spcPts val="1600"/>
              </a:spcBef>
              <a:spcAft>
                <a:spcPts val="0"/>
              </a:spcAft>
              <a:buSzPts val="1400"/>
              <a:buChar char="■"/>
              <a:defRPr/>
            </a:lvl3pPr>
            <a:lvl4pPr marL="1828800" lvl="3" indent="-317500" algn="ctr" rtl="0">
              <a:spcBef>
                <a:spcPts val="1600"/>
              </a:spcBef>
              <a:spcAft>
                <a:spcPts val="0"/>
              </a:spcAft>
              <a:buSzPts val="1400"/>
              <a:buChar char="●"/>
              <a:defRPr/>
            </a:lvl4pPr>
            <a:lvl5pPr marL="2286000" lvl="4" indent="-317500" algn="ctr" rtl="0">
              <a:spcBef>
                <a:spcPts val="1600"/>
              </a:spcBef>
              <a:spcAft>
                <a:spcPts val="0"/>
              </a:spcAft>
              <a:buSzPts val="1400"/>
              <a:buChar char="○"/>
              <a:defRPr/>
            </a:lvl5pPr>
            <a:lvl6pPr marL="2743200" lvl="5" indent="-317500" algn="ctr" rtl="0">
              <a:spcBef>
                <a:spcPts val="1600"/>
              </a:spcBef>
              <a:spcAft>
                <a:spcPts val="0"/>
              </a:spcAft>
              <a:buSzPts val="1400"/>
              <a:buChar char="■"/>
              <a:defRPr/>
            </a:lvl6pPr>
            <a:lvl7pPr marL="3200400" lvl="6" indent="-317500" algn="ctr" rtl="0">
              <a:spcBef>
                <a:spcPts val="1600"/>
              </a:spcBef>
              <a:spcAft>
                <a:spcPts val="0"/>
              </a:spcAft>
              <a:buSzPts val="1400"/>
              <a:buChar char="●"/>
              <a:defRPr/>
            </a:lvl7pPr>
            <a:lvl8pPr marL="3657600" lvl="7" indent="-317500" algn="ctr" rtl="0">
              <a:spcBef>
                <a:spcPts val="1600"/>
              </a:spcBef>
              <a:spcAft>
                <a:spcPts val="0"/>
              </a:spcAft>
              <a:buSzPts val="1400"/>
              <a:buChar char="○"/>
              <a:defRPr/>
            </a:lvl8pPr>
            <a:lvl9pPr marL="4114800" lvl="8" indent="-317500" algn="ctr" rtl="0">
              <a:spcBef>
                <a:spcPts val="1600"/>
              </a:spcBef>
              <a:spcAft>
                <a:spcPts val="1600"/>
              </a:spcAft>
              <a:buSzPts val="1400"/>
              <a:buChar char="■"/>
              <a:defRPr/>
            </a:lvl9pPr>
          </a:lstStyle>
          <a:p>
            <a:endParaRPr/>
          </a:p>
        </p:txBody>
      </p:sp>
      <p:sp>
        <p:nvSpPr>
          <p:cNvPr id="56" name="Google Shape;56;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7"/>
        <p:cNvGrpSpPr/>
        <p:nvPr/>
      </p:nvGrpSpPr>
      <p:grpSpPr>
        <a:xfrm>
          <a:off x="0" y="0"/>
          <a:ext cx="0" cy="0"/>
          <a:chOff x="0" y="0"/>
          <a:chExt cx="0" cy="0"/>
        </a:xfrm>
      </p:grpSpPr>
      <p:sp>
        <p:nvSpPr>
          <p:cNvPr id="58" name="Google Shape;58;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6"/>
        <p:cNvGrpSpPr/>
        <p:nvPr/>
      </p:nvGrpSpPr>
      <p:grpSpPr>
        <a:xfrm>
          <a:off x="0" y="0"/>
          <a:ext cx="0" cy="0"/>
          <a:chOff x="0" y="0"/>
          <a:chExt cx="0" cy="0"/>
        </a:xfrm>
      </p:grpSpPr>
      <p:cxnSp>
        <p:nvCxnSpPr>
          <p:cNvPr id="17" name="Google Shape;17;p3"/>
          <p:cNvCxnSpPr/>
          <p:nvPr/>
        </p:nvCxnSpPr>
        <p:spPr>
          <a:xfrm>
            <a:off x="4359602" y="2817464"/>
            <a:ext cx="424800" cy="0"/>
          </a:xfrm>
          <a:prstGeom prst="straightConnector1">
            <a:avLst/>
          </a:prstGeom>
          <a:noFill/>
          <a:ln w="38100" cap="flat" cmpd="sng">
            <a:solidFill>
              <a:schemeClr val="accent4"/>
            </a:solidFill>
            <a:prstDash val="solid"/>
            <a:round/>
            <a:headEnd type="none" w="sm" len="sm"/>
            <a:tailEnd type="none" w="sm" len="sm"/>
          </a:ln>
        </p:spPr>
      </p:cxnSp>
      <p:sp>
        <p:nvSpPr>
          <p:cNvPr id="18" name="Google Shape;18;p3"/>
          <p:cNvSpPr txBox="1">
            <a:spLocks noGrp="1"/>
          </p:cNvSpPr>
          <p:nvPr>
            <p:ph type="title"/>
          </p:nvPr>
        </p:nvSpPr>
        <p:spPr>
          <a:xfrm>
            <a:off x="480750" y="1764950"/>
            <a:ext cx="8222100" cy="907500"/>
          </a:xfrm>
          <a:prstGeom prst="rect">
            <a:avLst/>
          </a:prstGeom>
        </p:spPr>
        <p:txBody>
          <a:bodyPr spcFirstLastPara="1" wrap="square" lIns="91425" tIns="91425" rIns="91425" bIns="91425" anchor="b" anchorCtr="0"/>
          <a:lstStyle>
            <a:lvl1pPr lvl="0" algn="ctr" rtl="0">
              <a:spcBef>
                <a:spcPts val="0"/>
              </a:spcBef>
              <a:spcAft>
                <a:spcPts val="0"/>
              </a:spcAft>
              <a:buSzPts val="4800"/>
              <a:buNone/>
              <a:defRPr sz="4800"/>
            </a:lvl1pPr>
            <a:lvl2pPr lvl="1" algn="ctr" rtl="0">
              <a:spcBef>
                <a:spcPts val="0"/>
              </a:spcBef>
              <a:spcAft>
                <a:spcPts val="0"/>
              </a:spcAft>
              <a:buSzPts val="4800"/>
              <a:buNone/>
              <a:defRPr sz="4800"/>
            </a:lvl2pPr>
            <a:lvl3pPr lvl="2" algn="ctr" rtl="0">
              <a:spcBef>
                <a:spcPts val="0"/>
              </a:spcBef>
              <a:spcAft>
                <a:spcPts val="0"/>
              </a:spcAft>
              <a:buSzPts val="4800"/>
              <a:buNone/>
              <a:defRPr sz="4800"/>
            </a:lvl3pPr>
            <a:lvl4pPr lvl="3" algn="ctr" rtl="0">
              <a:spcBef>
                <a:spcPts val="0"/>
              </a:spcBef>
              <a:spcAft>
                <a:spcPts val="0"/>
              </a:spcAft>
              <a:buSzPts val="4800"/>
              <a:buNone/>
              <a:defRPr sz="4800"/>
            </a:lvl4pPr>
            <a:lvl5pPr lvl="4" algn="ctr" rtl="0">
              <a:spcBef>
                <a:spcPts val="0"/>
              </a:spcBef>
              <a:spcAft>
                <a:spcPts val="0"/>
              </a:spcAft>
              <a:buSzPts val="4800"/>
              <a:buNone/>
              <a:defRPr sz="4800"/>
            </a:lvl5pPr>
            <a:lvl6pPr lvl="5" algn="ctr" rtl="0">
              <a:spcBef>
                <a:spcPts val="0"/>
              </a:spcBef>
              <a:spcAft>
                <a:spcPts val="0"/>
              </a:spcAft>
              <a:buSzPts val="4800"/>
              <a:buNone/>
              <a:defRPr sz="4800"/>
            </a:lvl6pPr>
            <a:lvl7pPr lvl="6" algn="ctr" rtl="0">
              <a:spcBef>
                <a:spcPts val="0"/>
              </a:spcBef>
              <a:spcAft>
                <a:spcPts val="0"/>
              </a:spcAft>
              <a:buSzPts val="4800"/>
              <a:buNone/>
              <a:defRPr sz="4800"/>
            </a:lvl7pPr>
            <a:lvl8pPr lvl="7" algn="ctr" rtl="0">
              <a:spcBef>
                <a:spcPts val="0"/>
              </a:spcBef>
              <a:spcAft>
                <a:spcPts val="0"/>
              </a:spcAft>
              <a:buSzPts val="4800"/>
              <a:buNone/>
              <a:defRPr sz="4800"/>
            </a:lvl8pPr>
            <a:lvl9pPr lvl="8" algn="ctr" rtl="0">
              <a:spcBef>
                <a:spcPts val="0"/>
              </a:spcBef>
              <a:spcAft>
                <a:spcPts val="0"/>
              </a:spcAft>
              <a:buSzPts val="4800"/>
              <a:buNone/>
              <a:defRPr sz="4800"/>
            </a:lvl9pPr>
          </a:lstStyle>
          <a:p>
            <a:endParaRPr/>
          </a:p>
        </p:txBody>
      </p:sp>
      <p:sp>
        <p:nvSpPr>
          <p:cNvPr id="19" name="Google Shape;19;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20"/>
        <p:cNvGrpSpPr/>
        <p:nvPr/>
      </p:nvGrpSpPr>
      <p:grpSpPr>
        <a:xfrm>
          <a:off x="0" y="0"/>
          <a:ext cx="0" cy="0"/>
          <a:chOff x="0" y="0"/>
          <a:chExt cx="0" cy="0"/>
        </a:xfrm>
      </p:grpSpPr>
      <p:cxnSp>
        <p:nvCxnSpPr>
          <p:cNvPr id="21" name="Google Shape;21;p4"/>
          <p:cNvCxnSpPr/>
          <p:nvPr/>
        </p:nvCxnSpPr>
        <p:spPr>
          <a:xfrm>
            <a:off x="492563" y="1260284"/>
            <a:ext cx="424800" cy="0"/>
          </a:xfrm>
          <a:prstGeom prst="straightConnector1">
            <a:avLst/>
          </a:prstGeom>
          <a:noFill/>
          <a:ln w="38100" cap="flat" cmpd="sng">
            <a:solidFill>
              <a:schemeClr val="accent4"/>
            </a:solidFill>
            <a:prstDash val="solid"/>
            <a:round/>
            <a:headEnd type="none" w="sm" len="sm"/>
            <a:tailEnd type="none" w="sm" len="sm"/>
          </a:ln>
        </p:spPr>
      </p:cxnSp>
      <p:sp>
        <p:nvSpPr>
          <p:cNvPr id="22" name="Google Shape;22;p4"/>
          <p:cNvSpPr txBox="1">
            <a:spLocks noGrp="1"/>
          </p:cNvSpPr>
          <p:nvPr>
            <p:ph type="title"/>
          </p:nvPr>
        </p:nvSpPr>
        <p:spPr>
          <a:xfrm>
            <a:off x="387900" y="458025"/>
            <a:ext cx="8368200" cy="686100"/>
          </a:xfrm>
          <a:prstGeom prst="rect">
            <a:avLst/>
          </a:prstGeom>
        </p:spPr>
        <p:txBody>
          <a:bodyPr spcFirstLastPara="1" wrap="square" lIns="91425" tIns="91425" rIns="91425" bIns="91425" anchor="b" anchorCtr="0"/>
          <a:lstStyle>
            <a:lvl1pPr lvl="0" rtl="0">
              <a:spcBef>
                <a:spcPts val="0"/>
              </a:spcBef>
              <a:spcAft>
                <a:spcPts val="0"/>
              </a:spcAft>
              <a:buSzPts val="3000"/>
              <a:buNone/>
              <a:defRPr/>
            </a:lvl1pPr>
            <a:lvl2pPr lvl="1" rtl="0">
              <a:spcBef>
                <a:spcPts val="0"/>
              </a:spcBef>
              <a:spcAft>
                <a:spcPts val="0"/>
              </a:spcAft>
              <a:buSzPts val="3000"/>
              <a:buNone/>
              <a:defRPr/>
            </a:lvl2pPr>
            <a:lvl3pPr lvl="2" rtl="0">
              <a:spcBef>
                <a:spcPts val="0"/>
              </a:spcBef>
              <a:spcAft>
                <a:spcPts val="0"/>
              </a:spcAft>
              <a:buSzPts val="3000"/>
              <a:buNone/>
              <a:defRPr/>
            </a:lvl3pPr>
            <a:lvl4pPr lvl="3" rtl="0">
              <a:spcBef>
                <a:spcPts val="0"/>
              </a:spcBef>
              <a:spcAft>
                <a:spcPts val="0"/>
              </a:spcAft>
              <a:buSzPts val="3000"/>
              <a:buNone/>
              <a:defRPr/>
            </a:lvl4pPr>
            <a:lvl5pPr lvl="4" rtl="0">
              <a:spcBef>
                <a:spcPts val="0"/>
              </a:spcBef>
              <a:spcAft>
                <a:spcPts val="0"/>
              </a:spcAft>
              <a:buSzPts val="3000"/>
              <a:buNone/>
              <a:defRPr/>
            </a:lvl5pPr>
            <a:lvl6pPr lvl="5" rtl="0">
              <a:spcBef>
                <a:spcPts val="0"/>
              </a:spcBef>
              <a:spcAft>
                <a:spcPts val="0"/>
              </a:spcAft>
              <a:buSzPts val="3000"/>
              <a:buNone/>
              <a:defRPr/>
            </a:lvl6pPr>
            <a:lvl7pPr lvl="6" rtl="0">
              <a:spcBef>
                <a:spcPts val="0"/>
              </a:spcBef>
              <a:spcAft>
                <a:spcPts val="0"/>
              </a:spcAft>
              <a:buSzPts val="3000"/>
              <a:buNone/>
              <a:defRPr/>
            </a:lvl7pPr>
            <a:lvl8pPr lvl="7" rtl="0">
              <a:spcBef>
                <a:spcPts val="0"/>
              </a:spcBef>
              <a:spcAft>
                <a:spcPts val="0"/>
              </a:spcAft>
              <a:buSzPts val="3000"/>
              <a:buNone/>
              <a:defRPr/>
            </a:lvl8pPr>
            <a:lvl9pPr lvl="8" rtl="0">
              <a:spcBef>
                <a:spcPts val="0"/>
              </a:spcBef>
              <a:spcAft>
                <a:spcPts val="0"/>
              </a:spcAft>
              <a:buSzPts val="3000"/>
              <a:buNone/>
              <a:defRPr/>
            </a:lvl9pPr>
          </a:lstStyle>
          <a:p>
            <a:endParaRPr/>
          </a:p>
        </p:txBody>
      </p:sp>
      <p:sp>
        <p:nvSpPr>
          <p:cNvPr id="23" name="Google Shape;23;p4"/>
          <p:cNvSpPr txBox="1">
            <a:spLocks noGrp="1"/>
          </p:cNvSpPr>
          <p:nvPr>
            <p:ph type="body" idx="1"/>
          </p:nvPr>
        </p:nvSpPr>
        <p:spPr>
          <a:xfrm>
            <a:off x="387900" y="1489824"/>
            <a:ext cx="8368200" cy="3078900"/>
          </a:xfrm>
          <a:prstGeom prst="rect">
            <a:avLst/>
          </a:prstGeom>
        </p:spPr>
        <p:txBody>
          <a:bodyPr spcFirstLastPara="1" wrap="square" lIns="91425" tIns="91425" rIns="91425" bIns="91425" anchor="t" anchorCtr="0"/>
          <a:lstStyle>
            <a:lvl1pPr marL="457200" lvl="0" indent="-342900" rtl="0">
              <a:spcBef>
                <a:spcPts val="0"/>
              </a:spcBef>
              <a:spcAft>
                <a:spcPts val="0"/>
              </a:spcAft>
              <a:buSzPts val="1800"/>
              <a:buChar char="●"/>
              <a:defRPr/>
            </a:lvl1pPr>
            <a:lvl2pPr marL="914400" lvl="1" indent="-317500" rtl="0">
              <a:spcBef>
                <a:spcPts val="1600"/>
              </a:spcBef>
              <a:spcAft>
                <a:spcPts val="0"/>
              </a:spcAft>
              <a:buSzPts val="1400"/>
              <a:buChar char="○"/>
              <a:defRPr/>
            </a:lvl2pPr>
            <a:lvl3pPr marL="1371600" lvl="2" indent="-317500" rtl="0">
              <a:spcBef>
                <a:spcPts val="1600"/>
              </a:spcBef>
              <a:spcAft>
                <a:spcPts val="0"/>
              </a:spcAft>
              <a:buSzPts val="1400"/>
              <a:buChar char="■"/>
              <a:defRPr/>
            </a:lvl3pPr>
            <a:lvl4pPr marL="1828800" lvl="3" indent="-317500" rtl="0">
              <a:spcBef>
                <a:spcPts val="1600"/>
              </a:spcBef>
              <a:spcAft>
                <a:spcPts val="0"/>
              </a:spcAft>
              <a:buSzPts val="1400"/>
              <a:buChar char="●"/>
              <a:defRPr/>
            </a:lvl4pPr>
            <a:lvl5pPr marL="2286000" lvl="4" indent="-317500" rtl="0">
              <a:spcBef>
                <a:spcPts val="1600"/>
              </a:spcBef>
              <a:spcAft>
                <a:spcPts val="0"/>
              </a:spcAft>
              <a:buSzPts val="1400"/>
              <a:buChar char="○"/>
              <a:defRPr/>
            </a:lvl5pPr>
            <a:lvl6pPr marL="2743200" lvl="5" indent="-317500" rtl="0">
              <a:spcBef>
                <a:spcPts val="1600"/>
              </a:spcBef>
              <a:spcAft>
                <a:spcPts val="0"/>
              </a:spcAft>
              <a:buSzPts val="1400"/>
              <a:buChar char="■"/>
              <a:defRPr/>
            </a:lvl6pPr>
            <a:lvl7pPr marL="3200400" lvl="6" indent="-317500" rtl="0">
              <a:spcBef>
                <a:spcPts val="1600"/>
              </a:spcBef>
              <a:spcAft>
                <a:spcPts val="0"/>
              </a:spcAft>
              <a:buSzPts val="1400"/>
              <a:buChar char="●"/>
              <a:defRPr/>
            </a:lvl7pPr>
            <a:lvl8pPr marL="3657600" lvl="7" indent="-317500" rtl="0">
              <a:spcBef>
                <a:spcPts val="1600"/>
              </a:spcBef>
              <a:spcAft>
                <a:spcPts val="0"/>
              </a:spcAft>
              <a:buSzPts val="1400"/>
              <a:buChar char="○"/>
              <a:defRPr/>
            </a:lvl8pPr>
            <a:lvl9pPr marL="4114800" lvl="8" indent="-317500" rtl="0">
              <a:spcBef>
                <a:spcPts val="1600"/>
              </a:spcBef>
              <a:spcAft>
                <a:spcPts val="1600"/>
              </a:spcAft>
              <a:buSzPts val="1400"/>
              <a:buChar char="■"/>
              <a:defRPr/>
            </a:lvl9pPr>
          </a:lstStyle>
          <a:p>
            <a:endParaRPr/>
          </a:p>
        </p:txBody>
      </p:sp>
      <p:sp>
        <p:nvSpPr>
          <p:cNvPr id="24" name="Google Shape;24;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5"/>
        <p:cNvGrpSpPr/>
        <p:nvPr/>
      </p:nvGrpSpPr>
      <p:grpSpPr>
        <a:xfrm>
          <a:off x="0" y="0"/>
          <a:ext cx="0" cy="0"/>
          <a:chOff x="0" y="0"/>
          <a:chExt cx="0" cy="0"/>
        </a:xfrm>
      </p:grpSpPr>
      <p:cxnSp>
        <p:nvCxnSpPr>
          <p:cNvPr id="26" name="Google Shape;26;p5"/>
          <p:cNvCxnSpPr/>
          <p:nvPr/>
        </p:nvCxnSpPr>
        <p:spPr>
          <a:xfrm>
            <a:off x="492563" y="1260284"/>
            <a:ext cx="424800" cy="0"/>
          </a:xfrm>
          <a:prstGeom prst="straightConnector1">
            <a:avLst/>
          </a:prstGeom>
          <a:noFill/>
          <a:ln w="38100" cap="flat" cmpd="sng">
            <a:solidFill>
              <a:schemeClr val="accent4"/>
            </a:solidFill>
            <a:prstDash val="solid"/>
            <a:round/>
            <a:headEnd type="none" w="sm" len="sm"/>
            <a:tailEnd type="none" w="sm" len="sm"/>
          </a:ln>
        </p:spPr>
      </p:cxnSp>
      <p:sp>
        <p:nvSpPr>
          <p:cNvPr id="27" name="Google Shape;27;p5"/>
          <p:cNvSpPr txBox="1">
            <a:spLocks noGrp="1"/>
          </p:cNvSpPr>
          <p:nvPr>
            <p:ph type="title"/>
          </p:nvPr>
        </p:nvSpPr>
        <p:spPr>
          <a:xfrm>
            <a:off x="387900" y="458025"/>
            <a:ext cx="8368200" cy="686100"/>
          </a:xfrm>
          <a:prstGeom prst="rect">
            <a:avLst/>
          </a:prstGeom>
        </p:spPr>
        <p:txBody>
          <a:bodyPr spcFirstLastPara="1" wrap="square" lIns="91425" tIns="91425" rIns="91425" bIns="91425" anchor="b" anchorCtr="0"/>
          <a:lstStyle>
            <a:lvl1pPr lvl="0" rtl="0">
              <a:spcBef>
                <a:spcPts val="0"/>
              </a:spcBef>
              <a:spcAft>
                <a:spcPts val="0"/>
              </a:spcAft>
              <a:buSzPts val="3000"/>
              <a:buNone/>
              <a:defRPr/>
            </a:lvl1pPr>
            <a:lvl2pPr lvl="1" rtl="0">
              <a:spcBef>
                <a:spcPts val="0"/>
              </a:spcBef>
              <a:spcAft>
                <a:spcPts val="0"/>
              </a:spcAft>
              <a:buSzPts val="3000"/>
              <a:buNone/>
              <a:defRPr/>
            </a:lvl2pPr>
            <a:lvl3pPr lvl="2" rtl="0">
              <a:spcBef>
                <a:spcPts val="0"/>
              </a:spcBef>
              <a:spcAft>
                <a:spcPts val="0"/>
              </a:spcAft>
              <a:buSzPts val="3000"/>
              <a:buNone/>
              <a:defRPr/>
            </a:lvl3pPr>
            <a:lvl4pPr lvl="3" rtl="0">
              <a:spcBef>
                <a:spcPts val="0"/>
              </a:spcBef>
              <a:spcAft>
                <a:spcPts val="0"/>
              </a:spcAft>
              <a:buSzPts val="3000"/>
              <a:buNone/>
              <a:defRPr/>
            </a:lvl4pPr>
            <a:lvl5pPr lvl="4" rtl="0">
              <a:spcBef>
                <a:spcPts val="0"/>
              </a:spcBef>
              <a:spcAft>
                <a:spcPts val="0"/>
              </a:spcAft>
              <a:buSzPts val="3000"/>
              <a:buNone/>
              <a:defRPr/>
            </a:lvl5pPr>
            <a:lvl6pPr lvl="5" rtl="0">
              <a:spcBef>
                <a:spcPts val="0"/>
              </a:spcBef>
              <a:spcAft>
                <a:spcPts val="0"/>
              </a:spcAft>
              <a:buSzPts val="3000"/>
              <a:buNone/>
              <a:defRPr/>
            </a:lvl6pPr>
            <a:lvl7pPr lvl="6" rtl="0">
              <a:spcBef>
                <a:spcPts val="0"/>
              </a:spcBef>
              <a:spcAft>
                <a:spcPts val="0"/>
              </a:spcAft>
              <a:buSzPts val="3000"/>
              <a:buNone/>
              <a:defRPr/>
            </a:lvl7pPr>
            <a:lvl8pPr lvl="7" rtl="0">
              <a:spcBef>
                <a:spcPts val="0"/>
              </a:spcBef>
              <a:spcAft>
                <a:spcPts val="0"/>
              </a:spcAft>
              <a:buSzPts val="3000"/>
              <a:buNone/>
              <a:defRPr/>
            </a:lvl8pPr>
            <a:lvl9pPr lvl="8" rtl="0">
              <a:spcBef>
                <a:spcPts val="0"/>
              </a:spcBef>
              <a:spcAft>
                <a:spcPts val="0"/>
              </a:spcAft>
              <a:buSzPts val="3000"/>
              <a:buNone/>
              <a:defRPr/>
            </a:lvl9pPr>
          </a:lstStyle>
          <a:p>
            <a:endParaRPr/>
          </a:p>
        </p:txBody>
      </p:sp>
      <p:sp>
        <p:nvSpPr>
          <p:cNvPr id="28" name="Google Shape;28;p5"/>
          <p:cNvSpPr txBox="1">
            <a:spLocks noGrp="1"/>
          </p:cNvSpPr>
          <p:nvPr>
            <p:ph type="body" idx="1"/>
          </p:nvPr>
        </p:nvSpPr>
        <p:spPr>
          <a:xfrm>
            <a:off x="387900" y="1489825"/>
            <a:ext cx="3999900" cy="3078900"/>
          </a:xfrm>
          <a:prstGeom prst="rect">
            <a:avLst/>
          </a:prstGeom>
        </p:spPr>
        <p:txBody>
          <a:bodyPr spcFirstLastPara="1" wrap="square" lIns="91425" tIns="91425" rIns="91425" bIns="91425" anchor="t" anchorCtr="0"/>
          <a:lstStyle>
            <a:lvl1pPr marL="457200" lvl="0" indent="-317500" rtl="0">
              <a:spcBef>
                <a:spcPts val="0"/>
              </a:spcBef>
              <a:spcAft>
                <a:spcPts val="0"/>
              </a:spcAft>
              <a:buSzPts val="1400"/>
              <a:buChar char="●"/>
              <a:defRPr sz="1400"/>
            </a:lvl1pPr>
            <a:lvl2pPr marL="914400" lvl="1" indent="-304800" rtl="0">
              <a:spcBef>
                <a:spcPts val="1600"/>
              </a:spcBef>
              <a:spcAft>
                <a:spcPts val="0"/>
              </a:spcAft>
              <a:buSzPts val="1200"/>
              <a:buChar char="○"/>
              <a:defRPr sz="1200"/>
            </a:lvl2pPr>
            <a:lvl3pPr marL="1371600" lvl="2" indent="-304800" rtl="0">
              <a:spcBef>
                <a:spcPts val="1600"/>
              </a:spcBef>
              <a:spcAft>
                <a:spcPts val="0"/>
              </a:spcAft>
              <a:buSzPts val="1200"/>
              <a:buChar char="■"/>
              <a:defRPr sz="1200"/>
            </a:lvl3pPr>
            <a:lvl4pPr marL="1828800" lvl="3" indent="-304800" rtl="0">
              <a:spcBef>
                <a:spcPts val="1600"/>
              </a:spcBef>
              <a:spcAft>
                <a:spcPts val="0"/>
              </a:spcAft>
              <a:buSzPts val="1200"/>
              <a:buChar char="●"/>
              <a:defRPr sz="1200"/>
            </a:lvl4pPr>
            <a:lvl5pPr marL="2286000" lvl="4" indent="-304800" rtl="0">
              <a:spcBef>
                <a:spcPts val="1600"/>
              </a:spcBef>
              <a:spcAft>
                <a:spcPts val="0"/>
              </a:spcAft>
              <a:buSzPts val="1200"/>
              <a:buChar char="○"/>
              <a:defRPr sz="1200"/>
            </a:lvl5pPr>
            <a:lvl6pPr marL="2743200" lvl="5" indent="-304800" rtl="0">
              <a:spcBef>
                <a:spcPts val="1600"/>
              </a:spcBef>
              <a:spcAft>
                <a:spcPts val="0"/>
              </a:spcAft>
              <a:buSzPts val="1200"/>
              <a:buChar char="■"/>
              <a:defRPr sz="1200"/>
            </a:lvl6pPr>
            <a:lvl7pPr marL="3200400" lvl="6" indent="-304800" rtl="0">
              <a:spcBef>
                <a:spcPts val="1600"/>
              </a:spcBef>
              <a:spcAft>
                <a:spcPts val="0"/>
              </a:spcAft>
              <a:buSzPts val="1200"/>
              <a:buChar char="●"/>
              <a:defRPr sz="1200"/>
            </a:lvl7pPr>
            <a:lvl8pPr marL="3657600" lvl="7" indent="-304800" rtl="0">
              <a:spcBef>
                <a:spcPts val="1600"/>
              </a:spcBef>
              <a:spcAft>
                <a:spcPts val="0"/>
              </a:spcAft>
              <a:buSzPts val="1200"/>
              <a:buChar char="○"/>
              <a:defRPr sz="1200"/>
            </a:lvl8pPr>
            <a:lvl9pPr marL="4114800" lvl="8" indent="-304800" rtl="0">
              <a:spcBef>
                <a:spcPts val="1600"/>
              </a:spcBef>
              <a:spcAft>
                <a:spcPts val="1600"/>
              </a:spcAft>
              <a:buSzPts val="1200"/>
              <a:buChar char="■"/>
              <a:defRPr sz="1200"/>
            </a:lvl9pPr>
          </a:lstStyle>
          <a:p>
            <a:endParaRPr/>
          </a:p>
        </p:txBody>
      </p:sp>
      <p:sp>
        <p:nvSpPr>
          <p:cNvPr id="29" name="Google Shape;29;p5"/>
          <p:cNvSpPr txBox="1">
            <a:spLocks noGrp="1"/>
          </p:cNvSpPr>
          <p:nvPr>
            <p:ph type="body" idx="2"/>
          </p:nvPr>
        </p:nvSpPr>
        <p:spPr>
          <a:xfrm>
            <a:off x="4756200" y="1489825"/>
            <a:ext cx="3999900" cy="3078900"/>
          </a:xfrm>
          <a:prstGeom prst="rect">
            <a:avLst/>
          </a:prstGeom>
        </p:spPr>
        <p:txBody>
          <a:bodyPr spcFirstLastPara="1" wrap="square" lIns="91425" tIns="91425" rIns="91425" bIns="91425" anchor="t" anchorCtr="0"/>
          <a:lstStyle>
            <a:lvl1pPr marL="457200" lvl="0" indent="-317500" rtl="0">
              <a:spcBef>
                <a:spcPts val="0"/>
              </a:spcBef>
              <a:spcAft>
                <a:spcPts val="0"/>
              </a:spcAft>
              <a:buSzPts val="1400"/>
              <a:buChar char="●"/>
              <a:defRPr sz="1400"/>
            </a:lvl1pPr>
            <a:lvl2pPr marL="914400" lvl="1" indent="-304800" rtl="0">
              <a:spcBef>
                <a:spcPts val="1600"/>
              </a:spcBef>
              <a:spcAft>
                <a:spcPts val="0"/>
              </a:spcAft>
              <a:buSzPts val="1200"/>
              <a:buChar char="○"/>
              <a:defRPr sz="1200"/>
            </a:lvl2pPr>
            <a:lvl3pPr marL="1371600" lvl="2" indent="-304800" rtl="0">
              <a:spcBef>
                <a:spcPts val="1600"/>
              </a:spcBef>
              <a:spcAft>
                <a:spcPts val="0"/>
              </a:spcAft>
              <a:buSzPts val="1200"/>
              <a:buChar char="■"/>
              <a:defRPr sz="1200"/>
            </a:lvl3pPr>
            <a:lvl4pPr marL="1828800" lvl="3" indent="-304800" rtl="0">
              <a:spcBef>
                <a:spcPts val="1600"/>
              </a:spcBef>
              <a:spcAft>
                <a:spcPts val="0"/>
              </a:spcAft>
              <a:buSzPts val="1200"/>
              <a:buChar char="●"/>
              <a:defRPr sz="1200"/>
            </a:lvl4pPr>
            <a:lvl5pPr marL="2286000" lvl="4" indent="-304800" rtl="0">
              <a:spcBef>
                <a:spcPts val="1600"/>
              </a:spcBef>
              <a:spcAft>
                <a:spcPts val="0"/>
              </a:spcAft>
              <a:buSzPts val="1200"/>
              <a:buChar char="○"/>
              <a:defRPr sz="1200"/>
            </a:lvl5pPr>
            <a:lvl6pPr marL="2743200" lvl="5" indent="-304800" rtl="0">
              <a:spcBef>
                <a:spcPts val="1600"/>
              </a:spcBef>
              <a:spcAft>
                <a:spcPts val="0"/>
              </a:spcAft>
              <a:buSzPts val="1200"/>
              <a:buChar char="■"/>
              <a:defRPr sz="1200"/>
            </a:lvl6pPr>
            <a:lvl7pPr marL="3200400" lvl="6" indent="-304800" rtl="0">
              <a:spcBef>
                <a:spcPts val="1600"/>
              </a:spcBef>
              <a:spcAft>
                <a:spcPts val="0"/>
              </a:spcAft>
              <a:buSzPts val="1200"/>
              <a:buChar char="●"/>
              <a:defRPr sz="1200"/>
            </a:lvl7pPr>
            <a:lvl8pPr marL="3657600" lvl="7" indent="-304800" rtl="0">
              <a:spcBef>
                <a:spcPts val="1600"/>
              </a:spcBef>
              <a:spcAft>
                <a:spcPts val="0"/>
              </a:spcAft>
              <a:buSzPts val="1200"/>
              <a:buChar char="○"/>
              <a:defRPr sz="1200"/>
            </a:lvl8pPr>
            <a:lvl9pPr marL="4114800" lvl="8" indent="-304800" rtl="0">
              <a:spcBef>
                <a:spcPts val="1600"/>
              </a:spcBef>
              <a:spcAft>
                <a:spcPts val="1600"/>
              </a:spcAft>
              <a:buSzPts val="1200"/>
              <a:buChar char="■"/>
              <a:defRPr sz="1200"/>
            </a:lvl9pPr>
          </a:lstStyle>
          <a:p>
            <a:endParaRPr/>
          </a:p>
        </p:txBody>
      </p:sp>
      <p:sp>
        <p:nvSpPr>
          <p:cNvPr id="30" name="Google Shape;30;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31"/>
        <p:cNvGrpSpPr/>
        <p:nvPr/>
      </p:nvGrpSpPr>
      <p:grpSpPr>
        <a:xfrm>
          <a:off x="0" y="0"/>
          <a:ext cx="0" cy="0"/>
          <a:chOff x="0" y="0"/>
          <a:chExt cx="0" cy="0"/>
        </a:xfrm>
      </p:grpSpPr>
      <p:sp>
        <p:nvSpPr>
          <p:cNvPr id="32" name="Google Shape;32;p6"/>
          <p:cNvSpPr txBox="1">
            <a:spLocks noGrp="1"/>
          </p:cNvSpPr>
          <p:nvPr>
            <p:ph type="title"/>
          </p:nvPr>
        </p:nvSpPr>
        <p:spPr>
          <a:xfrm>
            <a:off x="387900" y="458025"/>
            <a:ext cx="8368200" cy="686100"/>
          </a:xfrm>
          <a:prstGeom prst="rect">
            <a:avLst/>
          </a:prstGeom>
        </p:spPr>
        <p:txBody>
          <a:bodyPr spcFirstLastPara="1" wrap="square" lIns="91425" tIns="91425" rIns="91425" bIns="91425" anchor="b" anchorCtr="0"/>
          <a:lstStyle>
            <a:lvl1pPr lvl="0" rtl="0">
              <a:spcBef>
                <a:spcPts val="0"/>
              </a:spcBef>
              <a:spcAft>
                <a:spcPts val="0"/>
              </a:spcAft>
              <a:buSzPts val="3000"/>
              <a:buNone/>
              <a:defRPr/>
            </a:lvl1pPr>
            <a:lvl2pPr lvl="1" rtl="0">
              <a:spcBef>
                <a:spcPts val="0"/>
              </a:spcBef>
              <a:spcAft>
                <a:spcPts val="0"/>
              </a:spcAft>
              <a:buSzPts val="3000"/>
              <a:buNone/>
              <a:defRPr/>
            </a:lvl2pPr>
            <a:lvl3pPr lvl="2" rtl="0">
              <a:spcBef>
                <a:spcPts val="0"/>
              </a:spcBef>
              <a:spcAft>
                <a:spcPts val="0"/>
              </a:spcAft>
              <a:buSzPts val="3000"/>
              <a:buNone/>
              <a:defRPr/>
            </a:lvl3pPr>
            <a:lvl4pPr lvl="3" rtl="0">
              <a:spcBef>
                <a:spcPts val="0"/>
              </a:spcBef>
              <a:spcAft>
                <a:spcPts val="0"/>
              </a:spcAft>
              <a:buSzPts val="3000"/>
              <a:buNone/>
              <a:defRPr/>
            </a:lvl4pPr>
            <a:lvl5pPr lvl="4" rtl="0">
              <a:spcBef>
                <a:spcPts val="0"/>
              </a:spcBef>
              <a:spcAft>
                <a:spcPts val="0"/>
              </a:spcAft>
              <a:buSzPts val="3000"/>
              <a:buNone/>
              <a:defRPr/>
            </a:lvl5pPr>
            <a:lvl6pPr lvl="5" rtl="0">
              <a:spcBef>
                <a:spcPts val="0"/>
              </a:spcBef>
              <a:spcAft>
                <a:spcPts val="0"/>
              </a:spcAft>
              <a:buSzPts val="3000"/>
              <a:buNone/>
              <a:defRPr/>
            </a:lvl6pPr>
            <a:lvl7pPr lvl="6" rtl="0">
              <a:spcBef>
                <a:spcPts val="0"/>
              </a:spcBef>
              <a:spcAft>
                <a:spcPts val="0"/>
              </a:spcAft>
              <a:buSzPts val="3000"/>
              <a:buNone/>
              <a:defRPr/>
            </a:lvl7pPr>
            <a:lvl8pPr lvl="7" rtl="0">
              <a:spcBef>
                <a:spcPts val="0"/>
              </a:spcBef>
              <a:spcAft>
                <a:spcPts val="0"/>
              </a:spcAft>
              <a:buSzPts val="3000"/>
              <a:buNone/>
              <a:defRPr/>
            </a:lvl8pPr>
            <a:lvl9pPr lvl="8" rtl="0">
              <a:spcBef>
                <a:spcPts val="0"/>
              </a:spcBef>
              <a:spcAft>
                <a:spcPts val="0"/>
              </a:spcAft>
              <a:buSzPts val="3000"/>
              <a:buNone/>
              <a:defRPr/>
            </a:lvl9pPr>
          </a:lstStyle>
          <a:p>
            <a:endParaRPr/>
          </a:p>
        </p:txBody>
      </p:sp>
      <p:sp>
        <p:nvSpPr>
          <p:cNvPr id="33" name="Google Shape;33;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34"/>
        <p:cNvGrpSpPr/>
        <p:nvPr/>
      </p:nvGrpSpPr>
      <p:grpSpPr>
        <a:xfrm>
          <a:off x="0" y="0"/>
          <a:ext cx="0" cy="0"/>
          <a:chOff x="0" y="0"/>
          <a:chExt cx="0" cy="0"/>
        </a:xfrm>
      </p:grpSpPr>
      <p:cxnSp>
        <p:nvCxnSpPr>
          <p:cNvPr id="35" name="Google Shape;35;p7"/>
          <p:cNvCxnSpPr/>
          <p:nvPr/>
        </p:nvCxnSpPr>
        <p:spPr>
          <a:xfrm>
            <a:off x="489218" y="1412277"/>
            <a:ext cx="331500" cy="0"/>
          </a:xfrm>
          <a:prstGeom prst="straightConnector1">
            <a:avLst/>
          </a:prstGeom>
          <a:noFill/>
          <a:ln w="38100" cap="flat" cmpd="sng">
            <a:solidFill>
              <a:schemeClr val="accent4"/>
            </a:solidFill>
            <a:prstDash val="solid"/>
            <a:round/>
            <a:headEnd type="none" w="sm" len="sm"/>
            <a:tailEnd type="none" w="sm" len="sm"/>
          </a:ln>
        </p:spPr>
      </p:cxnSp>
      <p:sp>
        <p:nvSpPr>
          <p:cNvPr id="36" name="Google Shape;36;p7"/>
          <p:cNvSpPr txBox="1">
            <a:spLocks noGrp="1"/>
          </p:cNvSpPr>
          <p:nvPr>
            <p:ph type="title"/>
          </p:nvPr>
        </p:nvSpPr>
        <p:spPr>
          <a:xfrm>
            <a:off x="387900" y="555600"/>
            <a:ext cx="2808000" cy="755700"/>
          </a:xfrm>
          <a:prstGeom prst="rect">
            <a:avLst/>
          </a:prstGeom>
        </p:spPr>
        <p:txBody>
          <a:bodyPr spcFirstLastPara="1" wrap="square" lIns="91425" tIns="91425" rIns="91425" bIns="91425" anchor="b" anchorCtr="0"/>
          <a:lstStyle>
            <a:lvl1pPr lvl="0" rtl="0">
              <a:spcBef>
                <a:spcPts val="0"/>
              </a:spcBef>
              <a:spcAft>
                <a:spcPts val="0"/>
              </a:spcAft>
              <a:buSzPts val="2400"/>
              <a:buNone/>
              <a:defRPr sz="2400"/>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a:endParaRPr/>
          </a:p>
        </p:txBody>
      </p:sp>
      <p:sp>
        <p:nvSpPr>
          <p:cNvPr id="37" name="Google Shape;37;p7"/>
          <p:cNvSpPr txBox="1">
            <a:spLocks noGrp="1"/>
          </p:cNvSpPr>
          <p:nvPr>
            <p:ph type="body" idx="1"/>
          </p:nvPr>
        </p:nvSpPr>
        <p:spPr>
          <a:xfrm>
            <a:off x="387900" y="1594025"/>
            <a:ext cx="2808000" cy="2681100"/>
          </a:xfrm>
          <a:prstGeom prst="rect">
            <a:avLst/>
          </a:prstGeom>
        </p:spPr>
        <p:txBody>
          <a:bodyPr spcFirstLastPara="1" wrap="square" lIns="91425" tIns="91425" rIns="91425" bIns="91425" anchor="t" anchorCtr="0"/>
          <a:lstStyle>
            <a:lvl1pPr marL="457200" lvl="0" indent="-304800" rtl="0">
              <a:spcBef>
                <a:spcPts val="0"/>
              </a:spcBef>
              <a:spcAft>
                <a:spcPts val="0"/>
              </a:spcAft>
              <a:buSzPts val="1200"/>
              <a:buChar char="●"/>
              <a:defRPr sz="1200"/>
            </a:lvl1pPr>
            <a:lvl2pPr marL="914400" lvl="1" indent="-304800" rtl="0">
              <a:spcBef>
                <a:spcPts val="1600"/>
              </a:spcBef>
              <a:spcAft>
                <a:spcPts val="0"/>
              </a:spcAft>
              <a:buSzPts val="1200"/>
              <a:buChar char="○"/>
              <a:defRPr sz="1200"/>
            </a:lvl2pPr>
            <a:lvl3pPr marL="1371600" lvl="2" indent="-304800" rtl="0">
              <a:spcBef>
                <a:spcPts val="1600"/>
              </a:spcBef>
              <a:spcAft>
                <a:spcPts val="0"/>
              </a:spcAft>
              <a:buSzPts val="1200"/>
              <a:buChar char="■"/>
              <a:defRPr sz="1200"/>
            </a:lvl3pPr>
            <a:lvl4pPr marL="1828800" lvl="3" indent="-304800" rtl="0">
              <a:spcBef>
                <a:spcPts val="1600"/>
              </a:spcBef>
              <a:spcAft>
                <a:spcPts val="0"/>
              </a:spcAft>
              <a:buSzPts val="1200"/>
              <a:buChar char="●"/>
              <a:defRPr sz="1200"/>
            </a:lvl4pPr>
            <a:lvl5pPr marL="2286000" lvl="4" indent="-304800" rtl="0">
              <a:spcBef>
                <a:spcPts val="1600"/>
              </a:spcBef>
              <a:spcAft>
                <a:spcPts val="0"/>
              </a:spcAft>
              <a:buSzPts val="1200"/>
              <a:buChar char="○"/>
              <a:defRPr sz="1200"/>
            </a:lvl5pPr>
            <a:lvl6pPr marL="2743200" lvl="5" indent="-304800" rtl="0">
              <a:spcBef>
                <a:spcPts val="1600"/>
              </a:spcBef>
              <a:spcAft>
                <a:spcPts val="0"/>
              </a:spcAft>
              <a:buSzPts val="1200"/>
              <a:buChar char="■"/>
              <a:defRPr sz="1200"/>
            </a:lvl6pPr>
            <a:lvl7pPr marL="3200400" lvl="6" indent="-304800" rtl="0">
              <a:spcBef>
                <a:spcPts val="1600"/>
              </a:spcBef>
              <a:spcAft>
                <a:spcPts val="0"/>
              </a:spcAft>
              <a:buSzPts val="1200"/>
              <a:buChar char="●"/>
              <a:defRPr sz="1200"/>
            </a:lvl7pPr>
            <a:lvl8pPr marL="3657600" lvl="7" indent="-304800" rtl="0">
              <a:spcBef>
                <a:spcPts val="1600"/>
              </a:spcBef>
              <a:spcAft>
                <a:spcPts val="0"/>
              </a:spcAft>
              <a:buSzPts val="1200"/>
              <a:buChar char="○"/>
              <a:defRPr sz="1200"/>
            </a:lvl8pPr>
            <a:lvl9pPr marL="4114800" lvl="8" indent="-304800" rtl="0">
              <a:spcBef>
                <a:spcPts val="1600"/>
              </a:spcBef>
              <a:spcAft>
                <a:spcPts val="1600"/>
              </a:spcAft>
              <a:buSzPts val="1200"/>
              <a:buChar char="■"/>
              <a:defRPr sz="1200"/>
            </a:lvl9pPr>
          </a:lstStyle>
          <a:p>
            <a:endParaRPr/>
          </a:p>
        </p:txBody>
      </p:sp>
      <p:sp>
        <p:nvSpPr>
          <p:cNvPr id="38" name="Google Shape;38;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9"/>
        <p:cNvGrpSpPr/>
        <p:nvPr/>
      </p:nvGrpSpPr>
      <p:grpSpPr>
        <a:xfrm>
          <a:off x="0" y="0"/>
          <a:ext cx="0" cy="0"/>
          <a:chOff x="0" y="0"/>
          <a:chExt cx="0" cy="0"/>
        </a:xfrm>
      </p:grpSpPr>
      <p:sp>
        <p:nvSpPr>
          <p:cNvPr id="40" name="Google Shape;40;p8"/>
          <p:cNvSpPr txBox="1">
            <a:spLocks noGrp="1"/>
          </p:cNvSpPr>
          <p:nvPr>
            <p:ph type="title"/>
          </p:nvPr>
        </p:nvSpPr>
        <p:spPr>
          <a:xfrm>
            <a:off x="490250" y="526350"/>
            <a:ext cx="5618700" cy="4090800"/>
          </a:xfrm>
          <a:prstGeom prst="rect">
            <a:avLst/>
          </a:prstGeom>
        </p:spPr>
        <p:txBody>
          <a:bodyPr spcFirstLastPara="1" wrap="square" lIns="91425" tIns="91425" rIns="91425" bIns="91425" anchor="ctr" anchorCtr="0"/>
          <a:lstStyle>
            <a:lvl1pPr lvl="0" rtl="0">
              <a:spcBef>
                <a:spcPts val="0"/>
              </a:spcBef>
              <a:spcAft>
                <a:spcPts val="0"/>
              </a:spcAft>
              <a:buSzPts val="4800"/>
              <a:buNone/>
              <a:defRPr sz="4800"/>
            </a:lvl1pPr>
            <a:lvl2pPr lvl="1" rtl="0">
              <a:spcBef>
                <a:spcPts val="0"/>
              </a:spcBef>
              <a:spcAft>
                <a:spcPts val="0"/>
              </a:spcAft>
              <a:buSzPts val="4800"/>
              <a:buNone/>
              <a:defRPr sz="4800"/>
            </a:lvl2pPr>
            <a:lvl3pPr lvl="2" rtl="0">
              <a:spcBef>
                <a:spcPts val="0"/>
              </a:spcBef>
              <a:spcAft>
                <a:spcPts val="0"/>
              </a:spcAft>
              <a:buSzPts val="4800"/>
              <a:buNone/>
              <a:defRPr sz="4800"/>
            </a:lvl3pPr>
            <a:lvl4pPr lvl="3" rtl="0">
              <a:spcBef>
                <a:spcPts val="0"/>
              </a:spcBef>
              <a:spcAft>
                <a:spcPts val="0"/>
              </a:spcAft>
              <a:buSzPts val="4800"/>
              <a:buNone/>
              <a:defRPr sz="4800"/>
            </a:lvl4pPr>
            <a:lvl5pPr lvl="4" rtl="0">
              <a:spcBef>
                <a:spcPts val="0"/>
              </a:spcBef>
              <a:spcAft>
                <a:spcPts val="0"/>
              </a:spcAft>
              <a:buSzPts val="4800"/>
              <a:buNone/>
              <a:defRPr sz="4800"/>
            </a:lvl5pPr>
            <a:lvl6pPr lvl="5" rtl="0">
              <a:spcBef>
                <a:spcPts val="0"/>
              </a:spcBef>
              <a:spcAft>
                <a:spcPts val="0"/>
              </a:spcAft>
              <a:buSzPts val="4800"/>
              <a:buNone/>
              <a:defRPr sz="4800"/>
            </a:lvl6pPr>
            <a:lvl7pPr lvl="6" rtl="0">
              <a:spcBef>
                <a:spcPts val="0"/>
              </a:spcBef>
              <a:spcAft>
                <a:spcPts val="0"/>
              </a:spcAft>
              <a:buSzPts val="4800"/>
              <a:buNone/>
              <a:defRPr sz="4800"/>
            </a:lvl7pPr>
            <a:lvl8pPr lvl="7" rtl="0">
              <a:spcBef>
                <a:spcPts val="0"/>
              </a:spcBef>
              <a:spcAft>
                <a:spcPts val="0"/>
              </a:spcAft>
              <a:buSzPts val="4800"/>
              <a:buNone/>
              <a:defRPr sz="4800"/>
            </a:lvl8pPr>
            <a:lvl9pPr lvl="8" rtl="0">
              <a:spcBef>
                <a:spcPts val="0"/>
              </a:spcBef>
              <a:spcAft>
                <a:spcPts val="0"/>
              </a:spcAft>
              <a:buSzPts val="4800"/>
              <a:buNone/>
              <a:defRPr sz="4800"/>
            </a:lvl9pPr>
          </a:lstStyle>
          <a:p>
            <a:endParaRPr/>
          </a:p>
        </p:txBody>
      </p:sp>
      <p:sp>
        <p:nvSpPr>
          <p:cNvPr id="41" name="Google Shape;41;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42"/>
        <p:cNvGrpSpPr/>
        <p:nvPr/>
      </p:nvGrpSpPr>
      <p:grpSpPr>
        <a:xfrm>
          <a:off x="0" y="0"/>
          <a:ext cx="0" cy="0"/>
          <a:chOff x="0" y="0"/>
          <a:chExt cx="0" cy="0"/>
        </a:xfrm>
      </p:grpSpPr>
      <p:sp>
        <p:nvSpPr>
          <p:cNvPr id="43" name="Google Shape;43;p9"/>
          <p:cNvSpPr/>
          <p:nvPr/>
        </p:nvSpPr>
        <p:spPr>
          <a:xfrm>
            <a:off x="4572000" y="-75"/>
            <a:ext cx="4572000" cy="5143500"/>
          </a:xfrm>
          <a:prstGeom prst="rect">
            <a:avLst/>
          </a:prstGeom>
          <a:solidFill>
            <a:schemeClr val="dk2"/>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cxnSp>
        <p:nvCxnSpPr>
          <p:cNvPr id="44" name="Google Shape;44;p9"/>
          <p:cNvCxnSpPr/>
          <p:nvPr/>
        </p:nvCxnSpPr>
        <p:spPr>
          <a:xfrm>
            <a:off x="5029675" y="4495503"/>
            <a:ext cx="540900" cy="0"/>
          </a:xfrm>
          <a:prstGeom prst="straightConnector1">
            <a:avLst/>
          </a:prstGeom>
          <a:noFill/>
          <a:ln w="38100" cap="flat" cmpd="sng">
            <a:solidFill>
              <a:schemeClr val="accent5"/>
            </a:solidFill>
            <a:prstDash val="solid"/>
            <a:round/>
            <a:headEnd type="none" w="sm" len="sm"/>
            <a:tailEnd type="none" w="sm" len="sm"/>
          </a:ln>
        </p:spPr>
      </p:cxnSp>
      <p:sp>
        <p:nvSpPr>
          <p:cNvPr id="45" name="Google Shape;45;p9"/>
          <p:cNvSpPr txBox="1">
            <a:spLocks noGrp="1"/>
          </p:cNvSpPr>
          <p:nvPr>
            <p:ph type="title"/>
          </p:nvPr>
        </p:nvSpPr>
        <p:spPr>
          <a:xfrm>
            <a:off x="265500" y="1209075"/>
            <a:ext cx="4045200" cy="1506300"/>
          </a:xfrm>
          <a:prstGeom prst="rect">
            <a:avLst/>
          </a:prstGeom>
        </p:spPr>
        <p:txBody>
          <a:bodyPr spcFirstLastPara="1" wrap="square" lIns="91425" tIns="91425" rIns="91425" bIns="91425" anchor="b" anchorCtr="0"/>
          <a:lstStyle>
            <a:lvl1pPr lvl="0" algn="ctr" rtl="0">
              <a:spcBef>
                <a:spcPts val="0"/>
              </a:spcBef>
              <a:spcAft>
                <a:spcPts val="0"/>
              </a:spcAft>
              <a:buSzPts val="3800"/>
              <a:buNone/>
              <a:defRPr sz="3800"/>
            </a:lvl1pPr>
            <a:lvl2pPr lvl="1" algn="ctr" rtl="0">
              <a:spcBef>
                <a:spcPts val="0"/>
              </a:spcBef>
              <a:spcAft>
                <a:spcPts val="0"/>
              </a:spcAft>
              <a:buSzPts val="3800"/>
              <a:buNone/>
              <a:defRPr sz="3800"/>
            </a:lvl2pPr>
            <a:lvl3pPr lvl="2" algn="ctr" rtl="0">
              <a:spcBef>
                <a:spcPts val="0"/>
              </a:spcBef>
              <a:spcAft>
                <a:spcPts val="0"/>
              </a:spcAft>
              <a:buSzPts val="3800"/>
              <a:buNone/>
              <a:defRPr sz="3800"/>
            </a:lvl3pPr>
            <a:lvl4pPr lvl="3" algn="ctr" rtl="0">
              <a:spcBef>
                <a:spcPts val="0"/>
              </a:spcBef>
              <a:spcAft>
                <a:spcPts val="0"/>
              </a:spcAft>
              <a:buSzPts val="3800"/>
              <a:buNone/>
              <a:defRPr sz="3800"/>
            </a:lvl4pPr>
            <a:lvl5pPr lvl="4" algn="ctr" rtl="0">
              <a:spcBef>
                <a:spcPts val="0"/>
              </a:spcBef>
              <a:spcAft>
                <a:spcPts val="0"/>
              </a:spcAft>
              <a:buSzPts val="3800"/>
              <a:buNone/>
              <a:defRPr sz="3800"/>
            </a:lvl5pPr>
            <a:lvl6pPr lvl="5" algn="ctr" rtl="0">
              <a:spcBef>
                <a:spcPts val="0"/>
              </a:spcBef>
              <a:spcAft>
                <a:spcPts val="0"/>
              </a:spcAft>
              <a:buSzPts val="3800"/>
              <a:buNone/>
              <a:defRPr sz="3800"/>
            </a:lvl6pPr>
            <a:lvl7pPr lvl="6" algn="ctr" rtl="0">
              <a:spcBef>
                <a:spcPts val="0"/>
              </a:spcBef>
              <a:spcAft>
                <a:spcPts val="0"/>
              </a:spcAft>
              <a:buSzPts val="3800"/>
              <a:buNone/>
              <a:defRPr sz="3800"/>
            </a:lvl7pPr>
            <a:lvl8pPr lvl="7" algn="ctr" rtl="0">
              <a:spcBef>
                <a:spcPts val="0"/>
              </a:spcBef>
              <a:spcAft>
                <a:spcPts val="0"/>
              </a:spcAft>
              <a:buSzPts val="3800"/>
              <a:buNone/>
              <a:defRPr sz="3800"/>
            </a:lvl8pPr>
            <a:lvl9pPr lvl="8" algn="ctr" rtl="0">
              <a:spcBef>
                <a:spcPts val="0"/>
              </a:spcBef>
              <a:spcAft>
                <a:spcPts val="0"/>
              </a:spcAft>
              <a:buSzPts val="3800"/>
              <a:buNone/>
              <a:defRPr sz="3800"/>
            </a:lvl9pPr>
          </a:lstStyle>
          <a:p>
            <a:endParaRPr/>
          </a:p>
        </p:txBody>
      </p:sp>
      <p:sp>
        <p:nvSpPr>
          <p:cNvPr id="46" name="Google Shape;46;p9"/>
          <p:cNvSpPr txBox="1">
            <a:spLocks noGrp="1"/>
          </p:cNvSpPr>
          <p:nvPr>
            <p:ph type="subTitle" idx="1"/>
          </p:nvPr>
        </p:nvSpPr>
        <p:spPr>
          <a:xfrm>
            <a:off x="265500" y="2769001"/>
            <a:ext cx="4045200" cy="1345500"/>
          </a:xfrm>
          <a:prstGeom prst="rect">
            <a:avLst/>
          </a:prstGeom>
        </p:spPr>
        <p:txBody>
          <a:bodyPr spcFirstLastPara="1" wrap="square" lIns="91425" tIns="91425" rIns="91425" bIns="91425" anchor="t" anchorCtr="0"/>
          <a:lstStyle>
            <a:lvl1pPr lvl="0" algn="ctr" rtl="0">
              <a:lnSpc>
                <a:spcPct val="100000"/>
              </a:lnSpc>
              <a:spcBef>
                <a:spcPts val="0"/>
              </a:spcBef>
              <a:spcAft>
                <a:spcPts val="0"/>
              </a:spcAft>
              <a:buClr>
                <a:schemeClr val="accent5"/>
              </a:buClr>
              <a:buSzPts val="2100"/>
              <a:buNone/>
              <a:defRPr sz="2100">
                <a:solidFill>
                  <a:schemeClr val="accent5"/>
                </a:solidFill>
              </a:defRPr>
            </a:lvl1pPr>
            <a:lvl2pPr lvl="1" algn="ctr" rtl="0">
              <a:lnSpc>
                <a:spcPct val="100000"/>
              </a:lnSpc>
              <a:spcBef>
                <a:spcPts val="0"/>
              </a:spcBef>
              <a:spcAft>
                <a:spcPts val="0"/>
              </a:spcAft>
              <a:buClr>
                <a:schemeClr val="accent5"/>
              </a:buClr>
              <a:buSzPts val="2100"/>
              <a:buNone/>
              <a:defRPr sz="2100">
                <a:solidFill>
                  <a:schemeClr val="accent5"/>
                </a:solidFill>
              </a:defRPr>
            </a:lvl2pPr>
            <a:lvl3pPr lvl="2" algn="ctr" rtl="0">
              <a:lnSpc>
                <a:spcPct val="100000"/>
              </a:lnSpc>
              <a:spcBef>
                <a:spcPts val="0"/>
              </a:spcBef>
              <a:spcAft>
                <a:spcPts val="0"/>
              </a:spcAft>
              <a:buClr>
                <a:schemeClr val="accent5"/>
              </a:buClr>
              <a:buSzPts val="2100"/>
              <a:buNone/>
              <a:defRPr sz="2100">
                <a:solidFill>
                  <a:schemeClr val="accent5"/>
                </a:solidFill>
              </a:defRPr>
            </a:lvl3pPr>
            <a:lvl4pPr lvl="3" algn="ctr" rtl="0">
              <a:lnSpc>
                <a:spcPct val="100000"/>
              </a:lnSpc>
              <a:spcBef>
                <a:spcPts val="0"/>
              </a:spcBef>
              <a:spcAft>
                <a:spcPts val="0"/>
              </a:spcAft>
              <a:buClr>
                <a:schemeClr val="accent5"/>
              </a:buClr>
              <a:buSzPts val="2100"/>
              <a:buNone/>
              <a:defRPr sz="2100">
                <a:solidFill>
                  <a:schemeClr val="accent5"/>
                </a:solidFill>
              </a:defRPr>
            </a:lvl4pPr>
            <a:lvl5pPr lvl="4" algn="ctr" rtl="0">
              <a:lnSpc>
                <a:spcPct val="100000"/>
              </a:lnSpc>
              <a:spcBef>
                <a:spcPts val="0"/>
              </a:spcBef>
              <a:spcAft>
                <a:spcPts val="0"/>
              </a:spcAft>
              <a:buClr>
                <a:schemeClr val="accent5"/>
              </a:buClr>
              <a:buSzPts val="2100"/>
              <a:buNone/>
              <a:defRPr sz="2100">
                <a:solidFill>
                  <a:schemeClr val="accent5"/>
                </a:solidFill>
              </a:defRPr>
            </a:lvl5pPr>
            <a:lvl6pPr lvl="5" algn="ctr" rtl="0">
              <a:lnSpc>
                <a:spcPct val="100000"/>
              </a:lnSpc>
              <a:spcBef>
                <a:spcPts val="0"/>
              </a:spcBef>
              <a:spcAft>
                <a:spcPts val="0"/>
              </a:spcAft>
              <a:buClr>
                <a:schemeClr val="accent5"/>
              </a:buClr>
              <a:buSzPts val="2100"/>
              <a:buNone/>
              <a:defRPr sz="2100">
                <a:solidFill>
                  <a:schemeClr val="accent5"/>
                </a:solidFill>
              </a:defRPr>
            </a:lvl6pPr>
            <a:lvl7pPr lvl="6" algn="ctr" rtl="0">
              <a:lnSpc>
                <a:spcPct val="100000"/>
              </a:lnSpc>
              <a:spcBef>
                <a:spcPts val="0"/>
              </a:spcBef>
              <a:spcAft>
                <a:spcPts val="0"/>
              </a:spcAft>
              <a:buClr>
                <a:schemeClr val="accent5"/>
              </a:buClr>
              <a:buSzPts val="2100"/>
              <a:buNone/>
              <a:defRPr sz="2100">
                <a:solidFill>
                  <a:schemeClr val="accent5"/>
                </a:solidFill>
              </a:defRPr>
            </a:lvl7pPr>
            <a:lvl8pPr lvl="7" algn="ctr" rtl="0">
              <a:lnSpc>
                <a:spcPct val="100000"/>
              </a:lnSpc>
              <a:spcBef>
                <a:spcPts val="0"/>
              </a:spcBef>
              <a:spcAft>
                <a:spcPts val="0"/>
              </a:spcAft>
              <a:buClr>
                <a:schemeClr val="accent5"/>
              </a:buClr>
              <a:buSzPts val="2100"/>
              <a:buNone/>
              <a:defRPr sz="2100">
                <a:solidFill>
                  <a:schemeClr val="accent5"/>
                </a:solidFill>
              </a:defRPr>
            </a:lvl8pPr>
            <a:lvl9pPr lvl="8" algn="ctr" rtl="0">
              <a:lnSpc>
                <a:spcPct val="100000"/>
              </a:lnSpc>
              <a:spcBef>
                <a:spcPts val="0"/>
              </a:spcBef>
              <a:spcAft>
                <a:spcPts val="0"/>
              </a:spcAft>
              <a:buClr>
                <a:schemeClr val="accent5"/>
              </a:buClr>
              <a:buSzPts val="2100"/>
              <a:buNone/>
              <a:defRPr sz="2100">
                <a:solidFill>
                  <a:schemeClr val="accent5"/>
                </a:solidFill>
              </a:defRPr>
            </a:lvl9pPr>
          </a:lstStyle>
          <a:p>
            <a:endParaRPr/>
          </a:p>
        </p:txBody>
      </p:sp>
      <p:sp>
        <p:nvSpPr>
          <p:cNvPr id="47" name="Google Shape;47;p9"/>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lstStyle>
            <a:lvl1pPr marL="457200" lvl="0" indent="-342900" rtl="0">
              <a:spcBef>
                <a:spcPts val="0"/>
              </a:spcBef>
              <a:spcAft>
                <a:spcPts val="0"/>
              </a:spcAft>
              <a:buSzPts val="1800"/>
              <a:buChar char="●"/>
              <a:defRPr/>
            </a:lvl1pPr>
            <a:lvl2pPr marL="914400" lvl="1" indent="-317500" rtl="0">
              <a:spcBef>
                <a:spcPts val="1600"/>
              </a:spcBef>
              <a:spcAft>
                <a:spcPts val="0"/>
              </a:spcAft>
              <a:buSzPts val="1400"/>
              <a:buChar char="○"/>
              <a:defRPr/>
            </a:lvl2pPr>
            <a:lvl3pPr marL="1371600" lvl="2" indent="-317500" rtl="0">
              <a:spcBef>
                <a:spcPts val="1600"/>
              </a:spcBef>
              <a:spcAft>
                <a:spcPts val="0"/>
              </a:spcAft>
              <a:buSzPts val="1400"/>
              <a:buChar char="■"/>
              <a:defRPr/>
            </a:lvl3pPr>
            <a:lvl4pPr marL="1828800" lvl="3" indent="-317500" rtl="0">
              <a:spcBef>
                <a:spcPts val="1600"/>
              </a:spcBef>
              <a:spcAft>
                <a:spcPts val="0"/>
              </a:spcAft>
              <a:buSzPts val="1400"/>
              <a:buChar char="●"/>
              <a:defRPr/>
            </a:lvl4pPr>
            <a:lvl5pPr marL="2286000" lvl="4" indent="-317500" rtl="0">
              <a:spcBef>
                <a:spcPts val="1600"/>
              </a:spcBef>
              <a:spcAft>
                <a:spcPts val="0"/>
              </a:spcAft>
              <a:buSzPts val="1400"/>
              <a:buChar char="○"/>
              <a:defRPr/>
            </a:lvl5pPr>
            <a:lvl6pPr marL="2743200" lvl="5" indent="-317500" rtl="0">
              <a:spcBef>
                <a:spcPts val="1600"/>
              </a:spcBef>
              <a:spcAft>
                <a:spcPts val="0"/>
              </a:spcAft>
              <a:buSzPts val="1400"/>
              <a:buChar char="■"/>
              <a:defRPr/>
            </a:lvl6pPr>
            <a:lvl7pPr marL="3200400" lvl="6" indent="-317500" rtl="0">
              <a:spcBef>
                <a:spcPts val="1600"/>
              </a:spcBef>
              <a:spcAft>
                <a:spcPts val="0"/>
              </a:spcAft>
              <a:buSzPts val="1400"/>
              <a:buChar char="●"/>
              <a:defRPr/>
            </a:lvl7pPr>
            <a:lvl8pPr marL="3657600" lvl="7" indent="-317500" rtl="0">
              <a:spcBef>
                <a:spcPts val="1600"/>
              </a:spcBef>
              <a:spcAft>
                <a:spcPts val="0"/>
              </a:spcAft>
              <a:buSzPts val="1400"/>
              <a:buChar char="○"/>
              <a:defRPr/>
            </a:lvl8pPr>
            <a:lvl9pPr marL="4114800" lvl="8" indent="-317500" rtl="0">
              <a:spcBef>
                <a:spcPts val="1600"/>
              </a:spcBef>
              <a:spcAft>
                <a:spcPts val="1600"/>
              </a:spcAft>
              <a:buSzPts val="1400"/>
              <a:buChar char="■"/>
              <a:defRPr/>
            </a:lvl9pPr>
          </a:lstStyle>
          <a:p>
            <a:endParaRPr/>
          </a:p>
        </p:txBody>
      </p:sp>
      <p:sp>
        <p:nvSpPr>
          <p:cNvPr id="48" name="Google Shape;48;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9"/>
        <p:cNvGrpSpPr/>
        <p:nvPr/>
      </p:nvGrpSpPr>
      <p:grpSpPr>
        <a:xfrm>
          <a:off x="0" y="0"/>
          <a:ext cx="0" cy="0"/>
          <a:chOff x="0" y="0"/>
          <a:chExt cx="0" cy="0"/>
        </a:xfrm>
      </p:grpSpPr>
      <p:sp>
        <p:nvSpPr>
          <p:cNvPr id="50" name="Google Shape;50;p10"/>
          <p:cNvSpPr txBox="1">
            <a:spLocks noGrp="1"/>
          </p:cNvSpPr>
          <p:nvPr>
            <p:ph type="body" idx="1"/>
          </p:nvPr>
        </p:nvSpPr>
        <p:spPr>
          <a:xfrm>
            <a:off x="319500" y="4233725"/>
            <a:ext cx="5998800" cy="598800"/>
          </a:xfrm>
          <a:prstGeom prst="rect">
            <a:avLst/>
          </a:prstGeom>
        </p:spPr>
        <p:txBody>
          <a:bodyPr spcFirstLastPara="1" wrap="square" lIns="91425" tIns="91425" rIns="91425" bIns="91425" anchor="ctr" anchorCtr="0"/>
          <a:lstStyle>
            <a:lvl1pPr marL="457200" lvl="0" indent="-228600" rtl="0">
              <a:lnSpc>
                <a:spcPct val="100000"/>
              </a:lnSpc>
              <a:spcBef>
                <a:spcPts val="0"/>
              </a:spcBef>
              <a:spcAft>
                <a:spcPts val="0"/>
              </a:spcAft>
              <a:buSzPts val="1800"/>
              <a:buFont typeface="Roboto Slab"/>
              <a:buNone/>
              <a:defRPr>
                <a:latin typeface="Roboto Slab"/>
                <a:ea typeface="Roboto Slab"/>
                <a:cs typeface="Roboto Slab"/>
                <a:sym typeface="Roboto Slab"/>
              </a:defRPr>
            </a:lvl1pPr>
          </a:lstStyle>
          <a:p>
            <a:endParaRPr/>
          </a:p>
        </p:txBody>
      </p:sp>
      <p:sp>
        <p:nvSpPr>
          <p:cNvPr id="51" name="Google Shape;51;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marina">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87900" y="458025"/>
            <a:ext cx="8368200" cy="686100"/>
          </a:xfrm>
          <a:prstGeom prst="rect">
            <a:avLst/>
          </a:prstGeom>
          <a:noFill/>
          <a:ln>
            <a:noFill/>
          </a:ln>
        </p:spPr>
        <p:txBody>
          <a:bodyPr spcFirstLastPara="1" wrap="square" lIns="91425" tIns="91425" rIns="91425" bIns="91425" anchor="b" anchorCtr="0"/>
          <a:lstStyle>
            <a:lvl1pPr lvl="0" rtl="0">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1pPr>
            <a:lvl2pPr lvl="1" rtl="0">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2pPr>
            <a:lvl3pPr lvl="2" rtl="0">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3pPr>
            <a:lvl4pPr lvl="3" rtl="0">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4pPr>
            <a:lvl5pPr lvl="4" rtl="0">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5pPr>
            <a:lvl6pPr lvl="5" rtl="0">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6pPr>
            <a:lvl7pPr lvl="6" rtl="0">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7pPr>
            <a:lvl8pPr lvl="7" rtl="0">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8pPr>
            <a:lvl9pPr lvl="8" rtl="0">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9pPr>
          </a:lstStyle>
          <a:p>
            <a:endParaRPr/>
          </a:p>
        </p:txBody>
      </p:sp>
      <p:sp>
        <p:nvSpPr>
          <p:cNvPr id="7" name="Google Shape;7;p1"/>
          <p:cNvSpPr txBox="1">
            <a:spLocks noGrp="1"/>
          </p:cNvSpPr>
          <p:nvPr>
            <p:ph type="body" idx="1"/>
          </p:nvPr>
        </p:nvSpPr>
        <p:spPr>
          <a:xfrm>
            <a:off x="387900" y="1489824"/>
            <a:ext cx="8368200" cy="3078900"/>
          </a:xfrm>
          <a:prstGeom prst="rect">
            <a:avLst/>
          </a:prstGeom>
          <a:noFill/>
          <a:ln>
            <a:noFill/>
          </a:ln>
        </p:spPr>
        <p:txBody>
          <a:bodyPr spcFirstLastPara="1" wrap="square" lIns="91425" tIns="91425" rIns="91425" bIns="91425" anchor="t" anchorCtr="0"/>
          <a:lstStyle>
            <a:lvl1pPr marL="457200" lvl="0" indent="-342900" rtl="0">
              <a:lnSpc>
                <a:spcPct val="115000"/>
              </a:lnSpc>
              <a:spcBef>
                <a:spcPts val="0"/>
              </a:spcBef>
              <a:spcAft>
                <a:spcPts val="0"/>
              </a:spcAft>
              <a:buClr>
                <a:schemeClr val="dk1"/>
              </a:buClr>
              <a:buSzPts val="1800"/>
              <a:buFont typeface="Roboto"/>
              <a:buChar char="●"/>
              <a:defRPr sz="1800">
                <a:solidFill>
                  <a:schemeClr val="dk1"/>
                </a:solidFill>
                <a:latin typeface="Roboto"/>
                <a:ea typeface="Roboto"/>
                <a:cs typeface="Roboto"/>
                <a:sym typeface="Roboto"/>
              </a:defRPr>
            </a:lvl1pPr>
            <a:lvl2pPr marL="914400" lvl="1" indent="-317500" rtl="0">
              <a:lnSpc>
                <a:spcPct val="115000"/>
              </a:lnSpc>
              <a:spcBef>
                <a:spcPts val="1600"/>
              </a:spcBef>
              <a:spcAft>
                <a:spcPts val="0"/>
              </a:spcAft>
              <a:buClr>
                <a:schemeClr val="dk1"/>
              </a:buClr>
              <a:buSzPts val="1400"/>
              <a:buFont typeface="Roboto"/>
              <a:buChar char="○"/>
              <a:defRPr>
                <a:solidFill>
                  <a:schemeClr val="dk1"/>
                </a:solidFill>
                <a:latin typeface="Roboto"/>
                <a:ea typeface="Roboto"/>
                <a:cs typeface="Roboto"/>
                <a:sym typeface="Roboto"/>
              </a:defRPr>
            </a:lvl2pPr>
            <a:lvl3pPr marL="1371600" lvl="2" indent="-317500" rtl="0">
              <a:lnSpc>
                <a:spcPct val="115000"/>
              </a:lnSpc>
              <a:spcBef>
                <a:spcPts val="1600"/>
              </a:spcBef>
              <a:spcAft>
                <a:spcPts val="0"/>
              </a:spcAft>
              <a:buClr>
                <a:schemeClr val="dk1"/>
              </a:buClr>
              <a:buSzPts val="1400"/>
              <a:buFont typeface="Roboto"/>
              <a:buChar char="■"/>
              <a:defRPr>
                <a:solidFill>
                  <a:schemeClr val="dk1"/>
                </a:solidFill>
                <a:latin typeface="Roboto"/>
                <a:ea typeface="Roboto"/>
                <a:cs typeface="Roboto"/>
                <a:sym typeface="Roboto"/>
              </a:defRPr>
            </a:lvl3pPr>
            <a:lvl4pPr marL="1828800" lvl="3" indent="-317500" rtl="0">
              <a:lnSpc>
                <a:spcPct val="115000"/>
              </a:lnSpc>
              <a:spcBef>
                <a:spcPts val="1600"/>
              </a:spcBef>
              <a:spcAft>
                <a:spcPts val="0"/>
              </a:spcAft>
              <a:buClr>
                <a:schemeClr val="dk1"/>
              </a:buClr>
              <a:buSzPts val="1400"/>
              <a:buFont typeface="Roboto"/>
              <a:buChar char="●"/>
              <a:defRPr>
                <a:solidFill>
                  <a:schemeClr val="dk1"/>
                </a:solidFill>
                <a:latin typeface="Roboto"/>
                <a:ea typeface="Roboto"/>
                <a:cs typeface="Roboto"/>
                <a:sym typeface="Roboto"/>
              </a:defRPr>
            </a:lvl4pPr>
            <a:lvl5pPr marL="2286000" lvl="4" indent="-317500" rtl="0">
              <a:lnSpc>
                <a:spcPct val="115000"/>
              </a:lnSpc>
              <a:spcBef>
                <a:spcPts val="1600"/>
              </a:spcBef>
              <a:spcAft>
                <a:spcPts val="0"/>
              </a:spcAft>
              <a:buClr>
                <a:schemeClr val="dk1"/>
              </a:buClr>
              <a:buSzPts val="1400"/>
              <a:buFont typeface="Roboto"/>
              <a:buChar char="○"/>
              <a:defRPr>
                <a:solidFill>
                  <a:schemeClr val="dk1"/>
                </a:solidFill>
                <a:latin typeface="Roboto"/>
                <a:ea typeface="Roboto"/>
                <a:cs typeface="Roboto"/>
                <a:sym typeface="Roboto"/>
              </a:defRPr>
            </a:lvl5pPr>
            <a:lvl6pPr marL="2743200" lvl="5" indent="-317500" rtl="0">
              <a:lnSpc>
                <a:spcPct val="115000"/>
              </a:lnSpc>
              <a:spcBef>
                <a:spcPts val="1600"/>
              </a:spcBef>
              <a:spcAft>
                <a:spcPts val="0"/>
              </a:spcAft>
              <a:buClr>
                <a:schemeClr val="dk1"/>
              </a:buClr>
              <a:buSzPts val="1400"/>
              <a:buFont typeface="Roboto"/>
              <a:buChar char="■"/>
              <a:defRPr>
                <a:solidFill>
                  <a:schemeClr val="dk1"/>
                </a:solidFill>
                <a:latin typeface="Roboto"/>
                <a:ea typeface="Roboto"/>
                <a:cs typeface="Roboto"/>
                <a:sym typeface="Roboto"/>
              </a:defRPr>
            </a:lvl6pPr>
            <a:lvl7pPr marL="3200400" lvl="6" indent="-317500" rtl="0">
              <a:lnSpc>
                <a:spcPct val="115000"/>
              </a:lnSpc>
              <a:spcBef>
                <a:spcPts val="1600"/>
              </a:spcBef>
              <a:spcAft>
                <a:spcPts val="0"/>
              </a:spcAft>
              <a:buClr>
                <a:schemeClr val="dk1"/>
              </a:buClr>
              <a:buSzPts val="1400"/>
              <a:buFont typeface="Roboto"/>
              <a:buChar char="●"/>
              <a:defRPr>
                <a:solidFill>
                  <a:schemeClr val="dk1"/>
                </a:solidFill>
                <a:latin typeface="Roboto"/>
                <a:ea typeface="Roboto"/>
                <a:cs typeface="Roboto"/>
                <a:sym typeface="Roboto"/>
              </a:defRPr>
            </a:lvl7pPr>
            <a:lvl8pPr marL="3657600" lvl="7" indent="-317500" rtl="0">
              <a:lnSpc>
                <a:spcPct val="115000"/>
              </a:lnSpc>
              <a:spcBef>
                <a:spcPts val="1600"/>
              </a:spcBef>
              <a:spcAft>
                <a:spcPts val="0"/>
              </a:spcAft>
              <a:buClr>
                <a:schemeClr val="dk1"/>
              </a:buClr>
              <a:buSzPts val="1400"/>
              <a:buFont typeface="Roboto"/>
              <a:buChar char="○"/>
              <a:defRPr>
                <a:solidFill>
                  <a:schemeClr val="dk1"/>
                </a:solidFill>
                <a:latin typeface="Roboto"/>
                <a:ea typeface="Roboto"/>
                <a:cs typeface="Roboto"/>
                <a:sym typeface="Roboto"/>
              </a:defRPr>
            </a:lvl8pPr>
            <a:lvl9pPr marL="4114800" lvl="8" indent="-317500" rtl="0">
              <a:lnSpc>
                <a:spcPct val="115000"/>
              </a:lnSpc>
              <a:spcBef>
                <a:spcPts val="1600"/>
              </a:spcBef>
              <a:spcAft>
                <a:spcPts val="1600"/>
              </a:spcAft>
              <a:buClr>
                <a:schemeClr val="dk1"/>
              </a:buClr>
              <a:buSzPts val="1400"/>
              <a:buFont typeface="Roboto"/>
              <a:buChar char="■"/>
              <a:defRPr>
                <a:solidFill>
                  <a:schemeClr val="dk1"/>
                </a:solidFill>
                <a:latin typeface="Roboto"/>
                <a:ea typeface="Roboto"/>
                <a:cs typeface="Roboto"/>
                <a:sym typeface="Roboto"/>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rtl="0">
              <a:buNone/>
              <a:defRPr sz="1000">
                <a:solidFill>
                  <a:schemeClr val="dk1"/>
                </a:solidFill>
                <a:latin typeface="Roboto"/>
                <a:ea typeface="Roboto"/>
                <a:cs typeface="Roboto"/>
                <a:sym typeface="Roboto"/>
              </a:defRPr>
            </a:lvl1pPr>
            <a:lvl2pPr lvl="1" algn="r" rtl="0">
              <a:buNone/>
              <a:defRPr sz="1000">
                <a:solidFill>
                  <a:schemeClr val="dk1"/>
                </a:solidFill>
                <a:latin typeface="Roboto"/>
                <a:ea typeface="Roboto"/>
                <a:cs typeface="Roboto"/>
                <a:sym typeface="Roboto"/>
              </a:defRPr>
            </a:lvl2pPr>
            <a:lvl3pPr lvl="2" algn="r" rtl="0">
              <a:buNone/>
              <a:defRPr sz="1000">
                <a:solidFill>
                  <a:schemeClr val="dk1"/>
                </a:solidFill>
                <a:latin typeface="Roboto"/>
                <a:ea typeface="Roboto"/>
                <a:cs typeface="Roboto"/>
                <a:sym typeface="Roboto"/>
              </a:defRPr>
            </a:lvl3pPr>
            <a:lvl4pPr lvl="3" algn="r" rtl="0">
              <a:buNone/>
              <a:defRPr sz="1000">
                <a:solidFill>
                  <a:schemeClr val="dk1"/>
                </a:solidFill>
                <a:latin typeface="Roboto"/>
                <a:ea typeface="Roboto"/>
                <a:cs typeface="Roboto"/>
                <a:sym typeface="Roboto"/>
              </a:defRPr>
            </a:lvl4pPr>
            <a:lvl5pPr lvl="4" algn="r" rtl="0">
              <a:buNone/>
              <a:defRPr sz="1000">
                <a:solidFill>
                  <a:schemeClr val="dk1"/>
                </a:solidFill>
                <a:latin typeface="Roboto"/>
                <a:ea typeface="Roboto"/>
                <a:cs typeface="Roboto"/>
                <a:sym typeface="Roboto"/>
              </a:defRPr>
            </a:lvl5pPr>
            <a:lvl6pPr lvl="5" algn="r" rtl="0">
              <a:buNone/>
              <a:defRPr sz="1000">
                <a:solidFill>
                  <a:schemeClr val="dk1"/>
                </a:solidFill>
                <a:latin typeface="Roboto"/>
                <a:ea typeface="Roboto"/>
                <a:cs typeface="Roboto"/>
                <a:sym typeface="Roboto"/>
              </a:defRPr>
            </a:lvl6pPr>
            <a:lvl7pPr lvl="6" algn="r" rtl="0">
              <a:buNone/>
              <a:defRPr sz="1000">
                <a:solidFill>
                  <a:schemeClr val="dk1"/>
                </a:solidFill>
                <a:latin typeface="Roboto"/>
                <a:ea typeface="Roboto"/>
                <a:cs typeface="Roboto"/>
                <a:sym typeface="Roboto"/>
              </a:defRPr>
            </a:lvl7pPr>
            <a:lvl8pPr lvl="7" algn="r" rtl="0">
              <a:buNone/>
              <a:defRPr sz="1000">
                <a:solidFill>
                  <a:schemeClr val="dk1"/>
                </a:solidFill>
                <a:latin typeface="Roboto"/>
                <a:ea typeface="Roboto"/>
                <a:cs typeface="Roboto"/>
                <a:sym typeface="Roboto"/>
              </a:defRPr>
            </a:lvl8pPr>
            <a:lvl9pPr lvl="8" algn="r" rtl="0">
              <a:buNone/>
              <a:defRPr sz="1000">
                <a:solidFill>
                  <a:schemeClr val="dk1"/>
                </a:solidFill>
                <a:latin typeface="Roboto"/>
                <a:ea typeface="Roboto"/>
                <a:cs typeface="Roboto"/>
                <a:sym typeface="Roboto"/>
              </a:defRPr>
            </a:lvl9pPr>
          </a:lstStyle>
          <a:p>
            <a:pPr marL="0" lvl="0" indent="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hyperlink" Target="https://greenbrook.futurefund.com/registration" TargetMode="External"/><Relationship Id="rId4" Type="http://schemas.openxmlformats.org/officeDocument/2006/relationships/image" Target="../media/image2.jpg"/><Relationship Id="rId1" Type="http://schemas.openxmlformats.org/officeDocument/2006/relationships/slideLayout" Target="../slideLayouts/slideLayout8.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4" Type="http://schemas.openxmlformats.org/officeDocument/2006/relationships/hyperlink" Target="http://gbes-srvusd-ca.schoolloop.com/dropoffpickup" TargetMode="External"/><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hyperlink" Target="https://gbes-srvusd-ca.schoolloop.com/rules"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gbes-srvusd-ca.schoolloop.com/volunteering" TargetMode="External"/><Relationship Id="rId4" Type="http://schemas.openxmlformats.org/officeDocument/2006/relationships/hyperlink" Target="mailto:mfelardo@srvusd.net" TargetMode="External"/><Relationship Id="rId1" Type="http://schemas.openxmlformats.org/officeDocument/2006/relationships/slideLayout" Target="../slideLayouts/slideLayout11.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3" Type="http://schemas.openxmlformats.org/officeDocument/2006/relationships/hyperlink" Target="https://gbes-srvusd-ca.schoolloop.com/abouthw" TargetMode="External"/><Relationship Id="rId4" Type="http://schemas.openxmlformats.org/officeDocument/2006/relationships/image" Target="../media/image4.png"/><Relationship Id="rId1" Type="http://schemas.openxmlformats.org/officeDocument/2006/relationships/slideLayout" Target="../slideLayouts/slideLayout8.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7.xml"/><Relationship Id="rId3" Type="http://schemas.openxmlformats.org/officeDocument/2006/relationships/hyperlink" Target="http://gbes-srvusd-ca.schoolloop.com/cms/page_view?d=x&amp;piid=&amp;vpid=1229222740004"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62"/>
        <p:cNvGrpSpPr/>
        <p:nvPr/>
      </p:nvGrpSpPr>
      <p:grpSpPr>
        <a:xfrm>
          <a:off x="0" y="0"/>
          <a:ext cx="0" cy="0"/>
          <a:chOff x="0" y="0"/>
          <a:chExt cx="0" cy="0"/>
        </a:xfrm>
      </p:grpSpPr>
      <p:sp>
        <p:nvSpPr>
          <p:cNvPr id="63" name="Google Shape;63;p13"/>
          <p:cNvSpPr txBox="1">
            <a:spLocks noGrp="1"/>
          </p:cNvSpPr>
          <p:nvPr>
            <p:ph type="ctrTitle"/>
          </p:nvPr>
        </p:nvSpPr>
        <p:spPr>
          <a:xfrm>
            <a:off x="1680302" y="1188925"/>
            <a:ext cx="5783400" cy="1457400"/>
          </a:xfrm>
          <a:prstGeom prst="rect">
            <a:avLst/>
          </a:prstGeom>
        </p:spPr>
        <p:txBody>
          <a:bodyPr spcFirstLastPara="1" wrap="square" lIns="91425" tIns="91425" rIns="91425" bIns="91425" anchor="b" anchorCtr="0">
            <a:noAutofit/>
          </a:bodyPr>
          <a:lstStyle/>
          <a:p>
            <a:pPr marL="0" lvl="0" indent="0" rtl="0">
              <a:spcBef>
                <a:spcPts val="0"/>
              </a:spcBef>
              <a:spcAft>
                <a:spcPts val="0"/>
              </a:spcAft>
              <a:buNone/>
            </a:pPr>
            <a:r>
              <a:rPr lang="en"/>
              <a:t>Greenbrook - Back to School Night</a:t>
            </a:r>
            <a:endParaRPr/>
          </a:p>
        </p:txBody>
      </p:sp>
      <p:sp>
        <p:nvSpPr>
          <p:cNvPr id="64" name="Google Shape;64;p13"/>
          <p:cNvSpPr txBox="1">
            <a:spLocks noGrp="1"/>
          </p:cNvSpPr>
          <p:nvPr>
            <p:ph type="subTitle" idx="1"/>
          </p:nvPr>
        </p:nvSpPr>
        <p:spPr>
          <a:xfrm>
            <a:off x="1680302" y="3049450"/>
            <a:ext cx="5783400" cy="9090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2018-19</a:t>
            </a:r>
            <a:endParaRPr/>
          </a:p>
        </p:txBody>
      </p:sp>
      <p:pic>
        <p:nvPicPr>
          <p:cNvPr id="65" name="Google Shape;65;p13" descr="Pic of Eagle.png"/>
          <p:cNvPicPr preferRelativeResize="0"/>
          <p:nvPr/>
        </p:nvPicPr>
        <p:blipFill>
          <a:blip r:embed="rId3">
            <a:alphaModFix/>
          </a:blip>
          <a:stretch>
            <a:fillRect/>
          </a:stretch>
        </p:blipFill>
        <p:spPr>
          <a:xfrm>
            <a:off x="623400" y="2358088"/>
            <a:ext cx="1905000" cy="1952625"/>
          </a:xfrm>
          <a:prstGeom prst="rect">
            <a:avLst/>
          </a:prstGeom>
          <a:noFill/>
          <a:ln>
            <a:noFill/>
          </a:ln>
        </p:spPr>
      </p:pic>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9"/>
        <p:cNvGrpSpPr/>
        <p:nvPr/>
      </p:nvGrpSpPr>
      <p:grpSpPr>
        <a:xfrm>
          <a:off x="0" y="0"/>
          <a:ext cx="0" cy="0"/>
          <a:chOff x="0" y="0"/>
          <a:chExt cx="0" cy="0"/>
        </a:xfrm>
      </p:grpSpPr>
      <p:sp>
        <p:nvSpPr>
          <p:cNvPr id="70" name="Google Shape;70;p14"/>
          <p:cNvSpPr txBox="1">
            <a:spLocks noGrp="1"/>
          </p:cNvSpPr>
          <p:nvPr>
            <p:ph type="title"/>
          </p:nvPr>
        </p:nvSpPr>
        <p:spPr>
          <a:xfrm rot="255">
            <a:off x="4799300" y="179000"/>
            <a:ext cx="4045200" cy="599100"/>
          </a:xfrm>
          <a:prstGeom prst="rect">
            <a:avLst/>
          </a:prstGeom>
        </p:spPr>
        <p:txBody>
          <a:bodyPr spcFirstLastPara="1" wrap="square" lIns="91425" tIns="91425" rIns="91425" bIns="91425" anchor="ctr" anchorCtr="0">
            <a:noAutofit/>
          </a:bodyPr>
          <a:lstStyle/>
          <a:p>
            <a:pPr marL="0" lvl="0" indent="0" rtl="0">
              <a:spcBef>
                <a:spcPts val="0"/>
              </a:spcBef>
              <a:spcAft>
                <a:spcPts val="0"/>
              </a:spcAft>
              <a:buNone/>
            </a:pPr>
            <a:r>
              <a:rPr lang="en"/>
              <a:t>EAGLE</a:t>
            </a:r>
            <a:endParaRPr/>
          </a:p>
        </p:txBody>
      </p:sp>
      <p:sp>
        <p:nvSpPr>
          <p:cNvPr id="71" name="Google Shape;71;p14"/>
          <p:cNvSpPr txBox="1"/>
          <p:nvPr/>
        </p:nvSpPr>
        <p:spPr>
          <a:xfrm>
            <a:off x="4856050" y="762650"/>
            <a:ext cx="4147800" cy="4241100"/>
          </a:xfrm>
          <a:prstGeom prst="rect">
            <a:avLst/>
          </a:prstGeom>
          <a:noFill/>
          <a:ln>
            <a:noFill/>
          </a:ln>
        </p:spPr>
        <p:txBody>
          <a:bodyPr spcFirstLastPara="1" wrap="square" lIns="91425" tIns="91425" rIns="91425" bIns="91425" anchor="t" anchorCtr="0">
            <a:noAutofit/>
          </a:bodyPr>
          <a:lstStyle/>
          <a:p>
            <a:pPr marL="457200" lvl="0" indent="-304800" rtl="0">
              <a:spcBef>
                <a:spcPts val="0"/>
              </a:spcBef>
              <a:spcAft>
                <a:spcPts val="0"/>
              </a:spcAft>
              <a:buClr>
                <a:schemeClr val="dk1"/>
              </a:buClr>
              <a:buSzPts val="1200"/>
              <a:buChar char="●"/>
            </a:pPr>
            <a:r>
              <a:rPr lang="en" sz="1200">
                <a:solidFill>
                  <a:schemeClr val="dk1"/>
                </a:solidFill>
              </a:rPr>
              <a:t>Greenbrook’s fundraising body - - termed “Education Foundation” We pay for people, programs, and student devices around campus!</a:t>
            </a:r>
            <a:endParaRPr sz="1200">
              <a:solidFill>
                <a:schemeClr val="dk1"/>
              </a:solidFill>
            </a:endParaRPr>
          </a:p>
          <a:p>
            <a:pPr marL="0" lvl="0" indent="0" rtl="0">
              <a:spcBef>
                <a:spcPts val="0"/>
              </a:spcBef>
              <a:spcAft>
                <a:spcPts val="0"/>
              </a:spcAft>
              <a:buNone/>
            </a:pPr>
            <a:endParaRPr sz="1200">
              <a:solidFill>
                <a:schemeClr val="dk1"/>
              </a:solidFill>
            </a:endParaRPr>
          </a:p>
          <a:p>
            <a:pPr marL="457200" lvl="0" indent="-304800" rtl="0">
              <a:spcBef>
                <a:spcPts val="0"/>
              </a:spcBef>
              <a:spcAft>
                <a:spcPts val="0"/>
              </a:spcAft>
              <a:buClr>
                <a:schemeClr val="dk1"/>
              </a:buClr>
              <a:buSzPts val="1200"/>
              <a:buChar char="●"/>
            </a:pPr>
            <a:r>
              <a:rPr lang="en" sz="1200">
                <a:solidFill>
                  <a:schemeClr val="dk1"/>
                </a:solidFill>
              </a:rPr>
              <a:t>EAGLE is an affiliate of San Ramon Valley Education Foundation</a:t>
            </a:r>
            <a:endParaRPr sz="1200">
              <a:solidFill>
                <a:schemeClr val="dk1"/>
              </a:solidFill>
            </a:endParaRPr>
          </a:p>
          <a:p>
            <a:pPr marL="0" lvl="0" indent="0" rtl="0">
              <a:spcBef>
                <a:spcPts val="0"/>
              </a:spcBef>
              <a:spcAft>
                <a:spcPts val="0"/>
              </a:spcAft>
              <a:buNone/>
            </a:pPr>
            <a:endParaRPr sz="1200">
              <a:solidFill>
                <a:schemeClr val="dk1"/>
              </a:solidFill>
            </a:endParaRPr>
          </a:p>
          <a:p>
            <a:pPr marL="457200" lvl="0" indent="-304800" rtl="0">
              <a:spcBef>
                <a:spcPts val="0"/>
              </a:spcBef>
              <a:spcAft>
                <a:spcPts val="0"/>
              </a:spcAft>
              <a:buClr>
                <a:schemeClr val="dk1"/>
              </a:buClr>
              <a:buSzPts val="1200"/>
              <a:buChar char="●"/>
            </a:pPr>
            <a:r>
              <a:rPr lang="en" sz="1200">
                <a:solidFill>
                  <a:schemeClr val="dk1"/>
                </a:solidFill>
              </a:rPr>
              <a:t>We need to raise $260,000 this school year to cover our costs associated with programs and staff: general music teacher for primary grades, technology support, classroom paraeducators, art, math intervention, reading intervention, librarian and more!</a:t>
            </a:r>
            <a:endParaRPr sz="1200">
              <a:solidFill>
                <a:schemeClr val="dk1"/>
              </a:solidFill>
            </a:endParaRPr>
          </a:p>
          <a:p>
            <a:pPr marL="0" lvl="0" indent="0" rtl="0">
              <a:spcBef>
                <a:spcPts val="0"/>
              </a:spcBef>
              <a:spcAft>
                <a:spcPts val="0"/>
              </a:spcAft>
              <a:buNone/>
            </a:pPr>
            <a:endParaRPr sz="1200">
              <a:solidFill>
                <a:schemeClr val="dk1"/>
              </a:solidFill>
            </a:endParaRPr>
          </a:p>
          <a:p>
            <a:pPr marL="457200" lvl="0" indent="-304800" rtl="0">
              <a:spcBef>
                <a:spcPts val="0"/>
              </a:spcBef>
              <a:spcAft>
                <a:spcPts val="0"/>
              </a:spcAft>
              <a:buClr>
                <a:schemeClr val="dk1"/>
              </a:buClr>
              <a:buSzPts val="1200"/>
              <a:buChar char="●"/>
            </a:pPr>
            <a:r>
              <a:rPr lang="en" sz="1200">
                <a:solidFill>
                  <a:schemeClr val="dk1"/>
                </a:solidFill>
              </a:rPr>
              <a:t>We rely on family donations to make up 50% of our annual costs and we fundraise for the other 50%.</a:t>
            </a:r>
            <a:endParaRPr sz="1200">
              <a:solidFill>
                <a:schemeClr val="dk1"/>
              </a:solidFill>
            </a:endParaRPr>
          </a:p>
          <a:p>
            <a:pPr marL="0" lvl="0" indent="0" rtl="0">
              <a:spcBef>
                <a:spcPts val="0"/>
              </a:spcBef>
              <a:spcAft>
                <a:spcPts val="0"/>
              </a:spcAft>
              <a:buNone/>
            </a:pPr>
            <a:endParaRPr sz="1200">
              <a:solidFill>
                <a:schemeClr val="dk1"/>
              </a:solidFill>
            </a:endParaRPr>
          </a:p>
          <a:p>
            <a:pPr marL="457200" lvl="0" indent="-304800" rtl="0">
              <a:spcBef>
                <a:spcPts val="0"/>
              </a:spcBef>
              <a:spcAft>
                <a:spcPts val="0"/>
              </a:spcAft>
              <a:buClr>
                <a:schemeClr val="dk1"/>
              </a:buClr>
              <a:buSzPts val="1200"/>
              <a:buChar char="●"/>
            </a:pPr>
            <a:r>
              <a:rPr lang="en" sz="1200">
                <a:solidFill>
                  <a:schemeClr val="dk1"/>
                </a:solidFill>
              </a:rPr>
              <a:t>You can make a family donation to Eagle through our registration: </a:t>
            </a:r>
            <a:r>
              <a:rPr lang="en" sz="1200" u="sng">
                <a:solidFill>
                  <a:schemeClr val="hlink"/>
                </a:solidFill>
                <a:hlinkClick r:id="rId3"/>
              </a:rPr>
              <a:t>https://greenbrook.futurefund.com/registration</a:t>
            </a:r>
            <a:endParaRPr sz="1200">
              <a:solidFill>
                <a:schemeClr val="dk1"/>
              </a:solidFill>
            </a:endParaRPr>
          </a:p>
          <a:p>
            <a:pPr marL="457200" lvl="0" indent="0" rtl="0">
              <a:spcBef>
                <a:spcPts val="0"/>
              </a:spcBef>
              <a:spcAft>
                <a:spcPts val="0"/>
              </a:spcAft>
              <a:buNone/>
            </a:pPr>
            <a:endParaRPr sz="1200">
              <a:solidFill>
                <a:schemeClr val="dk1"/>
              </a:solidFill>
            </a:endParaRPr>
          </a:p>
        </p:txBody>
      </p:sp>
      <p:pic>
        <p:nvPicPr>
          <p:cNvPr id="72" name="Google Shape;72;p14"/>
          <p:cNvPicPr preferRelativeResize="0"/>
          <p:nvPr/>
        </p:nvPicPr>
        <p:blipFill>
          <a:blip r:embed="rId4">
            <a:alphaModFix/>
          </a:blip>
          <a:stretch>
            <a:fillRect/>
          </a:stretch>
        </p:blipFill>
        <p:spPr>
          <a:xfrm>
            <a:off x="439214" y="0"/>
            <a:ext cx="3974522" cy="5143500"/>
          </a:xfrm>
          <a:prstGeom prst="rect">
            <a:avLst/>
          </a:prstGeom>
          <a:noFill/>
          <a:ln>
            <a:noFill/>
          </a:ln>
        </p:spPr>
      </p:pic>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1">
                                            <p:txEl>
                                              <p:pRg st="0" end="0"/>
                                            </p:txEl>
                                          </p:spTgt>
                                        </p:tgtEl>
                                        <p:attrNameLst>
                                          <p:attrName>style.visibility</p:attrName>
                                        </p:attrNameLst>
                                      </p:cBhvr>
                                      <p:to>
                                        <p:strVal val="visible"/>
                                      </p:to>
                                    </p:set>
                                    <p:animEffect transition="in" filter="fade">
                                      <p:cBhvr>
                                        <p:cTn id="7" dur="1000"/>
                                        <p:tgtEl>
                                          <p:spTgt spid="7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71">
                                            <p:txEl>
                                              <p:pRg st="1" end="1"/>
                                            </p:txEl>
                                          </p:spTgt>
                                        </p:tgtEl>
                                        <p:attrNameLst>
                                          <p:attrName>style.visibility</p:attrName>
                                        </p:attrNameLst>
                                      </p:cBhvr>
                                      <p:to>
                                        <p:strVal val="visible"/>
                                      </p:to>
                                    </p:set>
                                    <p:animEffect transition="in" filter="fade">
                                      <p:cBhvr>
                                        <p:cTn id="12" dur="1000"/>
                                        <p:tgtEl>
                                          <p:spTgt spid="7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71">
                                            <p:txEl>
                                              <p:pRg st="2" end="2"/>
                                            </p:txEl>
                                          </p:spTgt>
                                        </p:tgtEl>
                                        <p:attrNameLst>
                                          <p:attrName>style.visibility</p:attrName>
                                        </p:attrNameLst>
                                      </p:cBhvr>
                                      <p:to>
                                        <p:strVal val="visible"/>
                                      </p:to>
                                    </p:set>
                                    <p:animEffect transition="in" filter="fade">
                                      <p:cBhvr>
                                        <p:cTn id="17" dur="1000"/>
                                        <p:tgtEl>
                                          <p:spTgt spid="71">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71">
                                            <p:txEl>
                                              <p:pRg st="3" end="3"/>
                                            </p:txEl>
                                          </p:spTgt>
                                        </p:tgtEl>
                                        <p:attrNameLst>
                                          <p:attrName>style.visibility</p:attrName>
                                        </p:attrNameLst>
                                      </p:cBhvr>
                                      <p:to>
                                        <p:strVal val="visible"/>
                                      </p:to>
                                    </p:set>
                                    <p:animEffect transition="in" filter="fade">
                                      <p:cBhvr>
                                        <p:cTn id="22" dur="1000"/>
                                        <p:tgtEl>
                                          <p:spTgt spid="71">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71">
                                            <p:txEl>
                                              <p:pRg st="4" end="4"/>
                                            </p:txEl>
                                          </p:spTgt>
                                        </p:tgtEl>
                                        <p:attrNameLst>
                                          <p:attrName>style.visibility</p:attrName>
                                        </p:attrNameLst>
                                      </p:cBhvr>
                                      <p:to>
                                        <p:strVal val="visible"/>
                                      </p:to>
                                    </p:set>
                                    <p:animEffect transition="in" filter="fade">
                                      <p:cBhvr>
                                        <p:cTn id="27" dur="1000"/>
                                        <p:tgtEl>
                                          <p:spTgt spid="71">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71">
                                            <p:txEl>
                                              <p:pRg st="5" end="5"/>
                                            </p:txEl>
                                          </p:spTgt>
                                        </p:tgtEl>
                                        <p:attrNameLst>
                                          <p:attrName>style.visibility</p:attrName>
                                        </p:attrNameLst>
                                      </p:cBhvr>
                                      <p:to>
                                        <p:strVal val="visible"/>
                                      </p:to>
                                    </p:set>
                                    <p:animEffect transition="in" filter="fade">
                                      <p:cBhvr>
                                        <p:cTn id="32" dur="1000"/>
                                        <p:tgtEl>
                                          <p:spTgt spid="71">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71">
                                            <p:txEl>
                                              <p:pRg st="6" end="6"/>
                                            </p:txEl>
                                          </p:spTgt>
                                        </p:tgtEl>
                                        <p:attrNameLst>
                                          <p:attrName>style.visibility</p:attrName>
                                        </p:attrNameLst>
                                      </p:cBhvr>
                                      <p:to>
                                        <p:strVal val="visible"/>
                                      </p:to>
                                    </p:set>
                                    <p:animEffect transition="in" filter="fade">
                                      <p:cBhvr>
                                        <p:cTn id="37" dur="1000"/>
                                        <p:tgtEl>
                                          <p:spTgt spid="71">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71">
                                            <p:txEl>
                                              <p:pRg st="7" end="7"/>
                                            </p:txEl>
                                          </p:spTgt>
                                        </p:tgtEl>
                                        <p:attrNameLst>
                                          <p:attrName>style.visibility</p:attrName>
                                        </p:attrNameLst>
                                      </p:cBhvr>
                                      <p:to>
                                        <p:strVal val="visible"/>
                                      </p:to>
                                    </p:set>
                                    <p:animEffect transition="in" filter="fade">
                                      <p:cBhvr>
                                        <p:cTn id="42" dur="1000"/>
                                        <p:tgtEl>
                                          <p:spTgt spid="71">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71">
                                            <p:txEl>
                                              <p:pRg st="8" end="8"/>
                                            </p:txEl>
                                          </p:spTgt>
                                        </p:tgtEl>
                                        <p:attrNameLst>
                                          <p:attrName>style.visibility</p:attrName>
                                        </p:attrNameLst>
                                      </p:cBhvr>
                                      <p:to>
                                        <p:strVal val="visible"/>
                                      </p:to>
                                    </p:set>
                                    <p:animEffect transition="in" filter="fade">
                                      <p:cBhvr>
                                        <p:cTn id="47" dur="1000"/>
                                        <p:tgtEl>
                                          <p:spTgt spid="71">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71">
                                            <p:txEl>
                                              <p:pRg st="9" end="9"/>
                                            </p:txEl>
                                          </p:spTgt>
                                        </p:tgtEl>
                                        <p:attrNameLst>
                                          <p:attrName>style.visibility</p:attrName>
                                        </p:attrNameLst>
                                      </p:cBhvr>
                                      <p:to>
                                        <p:strVal val="visible"/>
                                      </p:to>
                                    </p:set>
                                    <p:animEffect transition="in" filter="fade">
                                      <p:cBhvr>
                                        <p:cTn id="52" dur="1000"/>
                                        <p:tgtEl>
                                          <p:spTgt spid="71">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6"/>
        <p:cNvGrpSpPr/>
        <p:nvPr/>
      </p:nvGrpSpPr>
      <p:grpSpPr>
        <a:xfrm>
          <a:off x="0" y="0"/>
          <a:ext cx="0" cy="0"/>
          <a:chOff x="0" y="0"/>
          <a:chExt cx="0" cy="0"/>
        </a:xfrm>
      </p:grpSpPr>
      <p:sp>
        <p:nvSpPr>
          <p:cNvPr id="77" name="Google Shape;77;p15"/>
          <p:cNvSpPr txBox="1">
            <a:spLocks noGrp="1"/>
          </p:cNvSpPr>
          <p:nvPr>
            <p:ph type="title"/>
          </p:nvPr>
        </p:nvSpPr>
        <p:spPr>
          <a:xfrm>
            <a:off x="387900" y="458025"/>
            <a:ext cx="8368200" cy="686100"/>
          </a:xfrm>
          <a:prstGeom prst="rect">
            <a:avLst/>
          </a:prstGeom>
        </p:spPr>
        <p:txBody>
          <a:bodyPr spcFirstLastPara="1" wrap="square" lIns="91425" tIns="91425" rIns="91425" bIns="91425" anchor="b" anchorCtr="0">
            <a:noAutofit/>
          </a:bodyPr>
          <a:lstStyle/>
          <a:p>
            <a:pPr marL="0" lvl="0" indent="0">
              <a:spcBef>
                <a:spcPts val="0"/>
              </a:spcBef>
              <a:spcAft>
                <a:spcPts val="0"/>
              </a:spcAft>
              <a:buNone/>
            </a:pPr>
            <a:r>
              <a:rPr lang="en"/>
              <a:t>Hot Topics: Student Safety First!</a:t>
            </a:r>
            <a:endParaRPr/>
          </a:p>
        </p:txBody>
      </p:sp>
      <p:pic>
        <p:nvPicPr>
          <p:cNvPr id="78" name="Google Shape;78;p15"/>
          <p:cNvPicPr preferRelativeResize="0"/>
          <p:nvPr/>
        </p:nvPicPr>
        <p:blipFill>
          <a:blip r:embed="rId3">
            <a:alphaModFix/>
          </a:blip>
          <a:stretch>
            <a:fillRect/>
          </a:stretch>
        </p:blipFill>
        <p:spPr>
          <a:xfrm>
            <a:off x="6838875" y="3305575"/>
            <a:ext cx="2076525" cy="1609324"/>
          </a:xfrm>
          <a:prstGeom prst="rect">
            <a:avLst/>
          </a:prstGeom>
          <a:noFill/>
          <a:ln>
            <a:noFill/>
          </a:ln>
        </p:spPr>
      </p:pic>
      <p:sp>
        <p:nvSpPr>
          <p:cNvPr id="79" name="Google Shape;79;p15"/>
          <p:cNvSpPr txBox="1"/>
          <p:nvPr/>
        </p:nvSpPr>
        <p:spPr>
          <a:xfrm>
            <a:off x="428025" y="1548650"/>
            <a:ext cx="6319200" cy="3330600"/>
          </a:xfrm>
          <a:prstGeom prst="rect">
            <a:avLst/>
          </a:prstGeom>
          <a:noFill/>
          <a:ln>
            <a:noFill/>
          </a:ln>
        </p:spPr>
        <p:txBody>
          <a:bodyPr spcFirstLastPara="1" wrap="square" lIns="91425" tIns="91425" rIns="91425" bIns="91425" anchor="t" anchorCtr="0">
            <a:noAutofit/>
          </a:bodyPr>
          <a:lstStyle/>
          <a:p>
            <a:pPr marL="457200" lvl="0" indent="-317500" rtl="0">
              <a:spcBef>
                <a:spcPts val="0"/>
              </a:spcBef>
              <a:spcAft>
                <a:spcPts val="0"/>
              </a:spcAft>
              <a:buClr>
                <a:schemeClr val="dk1"/>
              </a:buClr>
              <a:buSzPts val="1400"/>
              <a:buChar char="●"/>
            </a:pPr>
            <a:r>
              <a:rPr lang="en">
                <a:solidFill>
                  <a:schemeClr val="dk1"/>
                </a:solidFill>
              </a:rPr>
              <a:t>Please be aware of our drop-off and pick-up procedures:</a:t>
            </a:r>
            <a:endParaRPr>
              <a:solidFill>
                <a:schemeClr val="dk1"/>
              </a:solidFill>
            </a:endParaRPr>
          </a:p>
          <a:p>
            <a:pPr marL="0" lvl="0" indent="457200" rtl="0">
              <a:spcBef>
                <a:spcPts val="0"/>
              </a:spcBef>
              <a:spcAft>
                <a:spcPts val="0"/>
              </a:spcAft>
              <a:buNone/>
            </a:pPr>
            <a:r>
              <a:rPr lang="en" u="sng">
                <a:solidFill>
                  <a:schemeClr val="hlink"/>
                </a:solidFill>
                <a:hlinkClick r:id="rId4"/>
              </a:rPr>
              <a:t>http://gbes-srvusd-ca.schoolloop.com/dropoffpickup</a:t>
            </a:r>
            <a:endParaRPr>
              <a:solidFill>
                <a:schemeClr val="dk1"/>
              </a:solidFill>
            </a:endParaRPr>
          </a:p>
          <a:p>
            <a:pPr marL="457200" lvl="0" indent="0" rtl="0">
              <a:spcBef>
                <a:spcPts val="0"/>
              </a:spcBef>
              <a:spcAft>
                <a:spcPts val="0"/>
              </a:spcAft>
              <a:buNone/>
            </a:pPr>
            <a:r>
              <a:rPr lang="en" b="1">
                <a:solidFill>
                  <a:schemeClr val="dk1"/>
                </a:solidFill>
              </a:rPr>
              <a:t>**Students are not allowed to come unto campus until 8:20 a.m. as that is when we have adult supervision</a:t>
            </a:r>
            <a:endParaRPr b="1">
              <a:solidFill>
                <a:schemeClr val="dk1"/>
              </a:solidFill>
            </a:endParaRPr>
          </a:p>
          <a:p>
            <a:pPr marL="0" lvl="0" indent="457200" rtl="0">
              <a:spcBef>
                <a:spcPts val="0"/>
              </a:spcBef>
              <a:spcAft>
                <a:spcPts val="0"/>
              </a:spcAft>
              <a:buNone/>
            </a:pPr>
            <a:endParaRPr>
              <a:solidFill>
                <a:schemeClr val="dk1"/>
              </a:solidFill>
            </a:endParaRPr>
          </a:p>
          <a:p>
            <a:pPr marL="457200" lvl="0" indent="-317500" rtl="0">
              <a:spcBef>
                <a:spcPts val="0"/>
              </a:spcBef>
              <a:spcAft>
                <a:spcPts val="0"/>
              </a:spcAft>
              <a:buClr>
                <a:schemeClr val="dk1"/>
              </a:buClr>
              <a:buSzPts val="1400"/>
              <a:buChar char="●"/>
            </a:pPr>
            <a:r>
              <a:rPr lang="en">
                <a:solidFill>
                  <a:schemeClr val="dk1"/>
                </a:solidFill>
              </a:rPr>
              <a:t>Please pack a “nut-free” snack for morning snack recess - - we have several students with severe nut allergies which require epipens on campus. </a:t>
            </a:r>
            <a:r>
              <a:rPr lang="en" u="sng">
                <a:solidFill>
                  <a:schemeClr val="dk1"/>
                </a:solidFill>
              </a:rPr>
              <a:t>Please remind your students to wash their hands after breakfast. </a:t>
            </a:r>
            <a:endParaRPr u="sng">
              <a:solidFill>
                <a:schemeClr val="dk1"/>
              </a:solidFill>
            </a:endParaRPr>
          </a:p>
          <a:p>
            <a:pPr marL="457200" lvl="0" indent="-317500" rtl="0">
              <a:spcBef>
                <a:spcPts val="0"/>
              </a:spcBef>
              <a:spcAft>
                <a:spcPts val="0"/>
              </a:spcAft>
              <a:buClr>
                <a:schemeClr val="dk1"/>
              </a:buClr>
              <a:buSzPts val="1400"/>
              <a:buChar char="●"/>
            </a:pPr>
            <a:r>
              <a:rPr lang="en">
                <a:solidFill>
                  <a:schemeClr val="dk1"/>
                </a:solidFill>
              </a:rPr>
              <a:t>District policy allows for 3 “food parties” per year. The classrooms typically have parties for Halloween, winter break, and end of the year. Classrooms with students with allergies will make sure all food items are nut-free and inclusive for all.</a:t>
            </a:r>
            <a:endParaRPr>
              <a:solidFill>
                <a:schemeClr val="dk1"/>
              </a:solidFill>
            </a:endParaRPr>
          </a:p>
          <a:p>
            <a:pPr marL="457200" lvl="0" indent="-317500" rtl="0">
              <a:spcBef>
                <a:spcPts val="0"/>
              </a:spcBef>
              <a:spcAft>
                <a:spcPts val="0"/>
              </a:spcAft>
              <a:buClr>
                <a:schemeClr val="dk1"/>
              </a:buClr>
              <a:buSzPts val="1400"/>
              <a:buChar char="●"/>
            </a:pPr>
            <a:r>
              <a:rPr lang="en">
                <a:solidFill>
                  <a:schemeClr val="dk1"/>
                </a:solidFill>
              </a:rPr>
              <a:t>Please do not bring birthday treats or food to school</a:t>
            </a:r>
            <a:endParaRPr>
              <a:solidFill>
                <a:schemeClr val="dk1"/>
              </a:solidFill>
            </a:endParaRPr>
          </a:p>
          <a:p>
            <a:pPr marL="457200" lvl="0" indent="-317500" rtl="0">
              <a:spcBef>
                <a:spcPts val="0"/>
              </a:spcBef>
              <a:spcAft>
                <a:spcPts val="0"/>
              </a:spcAft>
              <a:buClr>
                <a:schemeClr val="dk1"/>
              </a:buClr>
              <a:buSzPts val="1400"/>
              <a:buChar char="●"/>
            </a:pPr>
            <a:r>
              <a:rPr lang="en">
                <a:solidFill>
                  <a:schemeClr val="dk1"/>
                </a:solidFill>
              </a:rPr>
              <a:t>Please do not bring birthday gifts or favors to school </a:t>
            </a:r>
            <a:endParaRPr>
              <a:solidFill>
                <a:schemeClr val="dk1"/>
              </a:solidFill>
            </a:endParaRPr>
          </a:p>
          <a:p>
            <a:pPr marL="0" lvl="0" indent="0" rtl="0">
              <a:spcBef>
                <a:spcPts val="0"/>
              </a:spcBef>
              <a:spcAft>
                <a:spcPts val="0"/>
              </a:spcAft>
              <a:buNone/>
            </a:pPr>
            <a:endParaRPr>
              <a:solidFill>
                <a:schemeClr val="dk1"/>
              </a:solidFill>
            </a:endParaRPr>
          </a:p>
          <a:p>
            <a:pPr marL="0" lvl="0" indent="0" rtl="0">
              <a:spcBef>
                <a:spcPts val="0"/>
              </a:spcBef>
              <a:spcAft>
                <a:spcPts val="0"/>
              </a:spcAft>
              <a:buNone/>
            </a:pPr>
            <a:endParaRPr>
              <a:solidFill>
                <a:schemeClr val="dk1"/>
              </a:solidFill>
            </a:endParaRPr>
          </a:p>
          <a:p>
            <a:pPr marL="0" lvl="0" indent="0">
              <a:spcBef>
                <a:spcPts val="0"/>
              </a:spcBef>
              <a:spcAft>
                <a:spcPts val="0"/>
              </a:spcAft>
              <a:buNone/>
            </a:pPr>
            <a:endParaRPr>
              <a:solidFill>
                <a:schemeClr val="dk1"/>
              </a:solidFill>
            </a:endParaRPr>
          </a:p>
        </p:txBody>
      </p:sp>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Google Shape;84;p16"/>
          <p:cNvSpPr txBox="1">
            <a:spLocks noGrp="1"/>
          </p:cNvSpPr>
          <p:nvPr>
            <p:ph type="title"/>
          </p:nvPr>
        </p:nvSpPr>
        <p:spPr>
          <a:xfrm>
            <a:off x="387900" y="458025"/>
            <a:ext cx="8368200" cy="686100"/>
          </a:xfrm>
          <a:prstGeom prst="rect">
            <a:avLst/>
          </a:prstGeom>
        </p:spPr>
        <p:txBody>
          <a:bodyPr spcFirstLastPara="1" wrap="square" lIns="91425" tIns="91425" rIns="91425" bIns="91425" anchor="b" anchorCtr="0">
            <a:noAutofit/>
          </a:bodyPr>
          <a:lstStyle/>
          <a:p>
            <a:pPr marL="0" lvl="0" indent="0">
              <a:spcBef>
                <a:spcPts val="0"/>
              </a:spcBef>
              <a:spcAft>
                <a:spcPts val="0"/>
              </a:spcAft>
              <a:buNone/>
            </a:pPr>
            <a:r>
              <a:rPr lang="en"/>
              <a:t>Our Students SOAR!</a:t>
            </a:r>
            <a:endParaRPr/>
          </a:p>
        </p:txBody>
      </p:sp>
      <p:sp>
        <p:nvSpPr>
          <p:cNvPr id="85" name="Google Shape;85;p16"/>
          <p:cNvSpPr txBox="1"/>
          <p:nvPr/>
        </p:nvSpPr>
        <p:spPr>
          <a:xfrm>
            <a:off x="1749596" y="1345751"/>
            <a:ext cx="4479000" cy="3000000"/>
          </a:xfrm>
          <a:prstGeom prst="rect">
            <a:avLst/>
          </a:prstGeom>
          <a:noFill/>
          <a:ln>
            <a:noFill/>
          </a:ln>
        </p:spPr>
        <p:txBody>
          <a:bodyPr spcFirstLastPara="1" wrap="square" lIns="91425" tIns="91425" rIns="91425" bIns="91425" anchor="ctr" anchorCtr="0">
            <a:noAutofit/>
          </a:bodyPr>
          <a:lstStyle/>
          <a:p>
            <a:pPr marL="0" lvl="0" indent="0" rtl="0">
              <a:spcBef>
                <a:spcPts val="0"/>
              </a:spcBef>
              <a:spcAft>
                <a:spcPts val="0"/>
              </a:spcAft>
              <a:buNone/>
            </a:pPr>
            <a:r>
              <a:rPr lang="en-US" dirty="0" smtClean="0">
                <a:solidFill>
                  <a:srgbClr val="FEFEFE"/>
                </a:solidFill>
                <a:hlinkClick r:id="rId3"/>
              </a:rPr>
              <a:t>Greenbrook School Rules</a:t>
            </a:r>
            <a:endParaRPr dirty="0">
              <a:solidFill>
                <a:srgbClr val="FEFEFE"/>
              </a:solidFill>
            </a:endParaRPr>
          </a:p>
        </p:txBody>
      </p:sp>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17"/>
          <p:cNvSpPr txBox="1">
            <a:spLocks noGrp="1"/>
          </p:cNvSpPr>
          <p:nvPr>
            <p:ph type="title" idx="4294967295"/>
          </p:nvPr>
        </p:nvSpPr>
        <p:spPr>
          <a:xfrm>
            <a:off x="311700" y="372500"/>
            <a:ext cx="8520600" cy="733500"/>
          </a:xfrm>
          <a:prstGeom prst="rect">
            <a:avLst/>
          </a:prstGeom>
        </p:spPr>
        <p:txBody>
          <a:bodyPr spcFirstLastPara="1" wrap="square" lIns="91425" tIns="91425" rIns="91425" bIns="91425" anchor="b" anchorCtr="0">
            <a:noAutofit/>
          </a:bodyPr>
          <a:lstStyle/>
          <a:p>
            <a:pPr marL="0" lvl="0" indent="0" rtl="0">
              <a:spcBef>
                <a:spcPts val="0"/>
              </a:spcBef>
              <a:spcAft>
                <a:spcPts val="0"/>
              </a:spcAft>
              <a:buNone/>
            </a:pPr>
            <a:r>
              <a:rPr lang="en"/>
              <a:t>Volunteering on Campus and/or Field Trips</a:t>
            </a:r>
            <a:endParaRPr/>
          </a:p>
        </p:txBody>
      </p:sp>
      <p:sp>
        <p:nvSpPr>
          <p:cNvPr id="91" name="Google Shape;91;p17"/>
          <p:cNvSpPr txBox="1">
            <a:spLocks noGrp="1"/>
          </p:cNvSpPr>
          <p:nvPr>
            <p:ph type="body" idx="4294967295"/>
          </p:nvPr>
        </p:nvSpPr>
        <p:spPr>
          <a:xfrm>
            <a:off x="311700" y="1195201"/>
            <a:ext cx="3853200" cy="524400"/>
          </a:xfrm>
          <a:prstGeom prst="rect">
            <a:avLst/>
          </a:prstGeom>
        </p:spPr>
        <p:txBody>
          <a:bodyPr spcFirstLastPara="1" wrap="square" lIns="91425" tIns="91425" rIns="91425" bIns="91425" anchor="t" anchorCtr="0">
            <a:noAutofit/>
          </a:bodyPr>
          <a:lstStyle/>
          <a:p>
            <a:pPr marL="0" lvl="0" indent="0" rtl="0">
              <a:spcBef>
                <a:spcPts val="0"/>
              </a:spcBef>
              <a:spcAft>
                <a:spcPts val="1600"/>
              </a:spcAft>
              <a:buNone/>
            </a:pPr>
            <a:r>
              <a:rPr lang="en" sz="2400">
                <a:solidFill>
                  <a:schemeClr val="accent5"/>
                </a:solidFill>
              </a:rPr>
              <a:t>Be a Mentor</a:t>
            </a:r>
            <a:endParaRPr sz="2400">
              <a:solidFill>
                <a:schemeClr val="accent5"/>
              </a:solidFill>
            </a:endParaRPr>
          </a:p>
        </p:txBody>
      </p:sp>
      <p:cxnSp>
        <p:nvCxnSpPr>
          <p:cNvPr id="92" name="Google Shape;92;p17"/>
          <p:cNvCxnSpPr/>
          <p:nvPr/>
        </p:nvCxnSpPr>
        <p:spPr>
          <a:xfrm>
            <a:off x="418675" y="1811883"/>
            <a:ext cx="270900" cy="0"/>
          </a:xfrm>
          <a:prstGeom prst="straightConnector1">
            <a:avLst/>
          </a:prstGeom>
          <a:noFill/>
          <a:ln w="9525" cap="flat" cmpd="sng">
            <a:solidFill>
              <a:schemeClr val="lt2"/>
            </a:solidFill>
            <a:prstDash val="solid"/>
            <a:round/>
            <a:headEnd type="none" w="med" len="med"/>
            <a:tailEnd type="none" w="med" len="med"/>
          </a:ln>
        </p:spPr>
      </p:cxnSp>
      <p:sp>
        <p:nvSpPr>
          <p:cNvPr id="93" name="Google Shape;93;p17"/>
          <p:cNvSpPr txBox="1">
            <a:spLocks noGrp="1"/>
          </p:cNvSpPr>
          <p:nvPr>
            <p:ph type="body" idx="4294967295"/>
          </p:nvPr>
        </p:nvSpPr>
        <p:spPr>
          <a:xfrm>
            <a:off x="311700" y="1916330"/>
            <a:ext cx="3853200" cy="2753100"/>
          </a:xfrm>
          <a:prstGeom prst="rect">
            <a:avLst/>
          </a:prstGeom>
        </p:spPr>
        <p:txBody>
          <a:bodyPr spcFirstLastPara="1" wrap="square" lIns="91425" tIns="91425" rIns="91425" bIns="91425" anchor="t" anchorCtr="0">
            <a:noAutofit/>
          </a:bodyPr>
          <a:lstStyle/>
          <a:p>
            <a:pPr marL="0" lvl="0" indent="0" rtl="0">
              <a:spcBef>
                <a:spcPts val="1600"/>
              </a:spcBef>
              <a:spcAft>
                <a:spcPts val="0"/>
              </a:spcAft>
              <a:buNone/>
            </a:pPr>
            <a:r>
              <a:rPr lang="en-US" sz="1400" smtClean="0">
                <a:hlinkClick r:id="rId3"/>
              </a:rPr>
              <a:t>Be a School Volunteer!</a:t>
            </a:r>
            <a:endParaRPr lang="en" sz="1400" smtClean="0"/>
          </a:p>
          <a:p>
            <a:pPr marL="0" lvl="0" indent="0" rtl="0">
              <a:spcBef>
                <a:spcPts val="1600"/>
              </a:spcBef>
              <a:spcAft>
                <a:spcPts val="0"/>
              </a:spcAft>
              <a:buNone/>
            </a:pPr>
            <a:r>
              <a:rPr lang="en" sz="1400" dirty="0" smtClean="0"/>
              <a:t>You </a:t>
            </a:r>
            <a:r>
              <a:rPr lang="en" sz="1400" dirty="0"/>
              <a:t>need to have Level 1 clearance to volunteer on campus</a:t>
            </a:r>
            <a:endParaRPr sz="1400" dirty="0"/>
          </a:p>
          <a:p>
            <a:pPr marL="0" lvl="0" indent="0" rtl="0">
              <a:spcBef>
                <a:spcPts val="1600"/>
              </a:spcBef>
              <a:spcAft>
                <a:spcPts val="0"/>
              </a:spcAft>
              <a:buNone/>
            </a:pPr>
            <a:r>
              <a:rPr lang="en" sz="1400" dirty="0"/>
              <a:t>Level 2 to drive on Field Trips</a:t>
            </a:r>
            <a:endParaRPr sz="1400" dirty="0"/>
          </a:p>
          <a:p>
            <a:pPr marL="0" lvl="0" indent="0" rtl="0">
              <a:spcBef>
                <a:spcPts val="1600"/>
              </a:spcBef>
              <a:spcAft>
                <a:spcPts val="1600"/>
              </a:spcAft>
              <a:buNone/>
            </a:pPr>
            <a:r>
              <a:rPr lang="en" sz="1400" dirty="0"/>
              <a:t>Level 3 to chaperone overnight trips: Outdoor Ed/Camp Arroyo</a:t>
            </a:r>
            <a:endParaRPr sz="1400" dirty="0"/>
          </a:p>
        </p:txBody>
      </p:sp>
      <p:sp>
        <p:nvSpPr>
          <p:cNvPr id="94" name="Google Shape;94;p17"/>
          <p:cNvSpPr txBox="1">
            <a:spLocks noGrp="1"/>
          </p:cNvSpPr>
          <p:nvPr>
            <p:ph type="body" idx="4294967295"/>
          </p:nvPr>
        </p:nvSpPr>
        <p:spPr>
          <a:xfrm>
            <a:off x="4905750" y="1201619"/>
            <a:ext cx="3853200" cy="524400"/>
          </a:xfrm>
          <a:prstGeom prst="rect">
            <a:avLst/>
          </a:prstGeom>
        </p:spPr>
        <p:txBody>
          <a:bodyPr spcFirstLastPara="1" wrap="square" lIns="91425" tIns="91425" rIns="91425" bIns="91425" anchor="t" anchorCtr="0">
            <a:noAutofit/>
          </a:bodyPr>
          <a:lstStyle/>
          <a:p>
            <a:pPr marL="0" lvl="0" indent="0" rtl="0">
              <a:spcBef>
                <a:spcPts val="0"/>
              </a:spcBef>
              <a:spcAft>
                <a:spcPts val="1600"/>
              </a:spcAft>
              <a:buNone/>
            </a:pPr>
            <a:r>
              <a:rPr lang="en" sz="2400">
                <a:solidFill>
                  <a:schemeClr val="accent5"/>
                </a:solidFill>
              </a:rPr>
              <a:t>Noon Duty Supervision</a:t>
            </a:r>
            <a:endParaRPr sz="2400">
              <a:solidFill>
                <a:schemeClr val="accent5"/>
              </a:solidFill>
            </a:endParaRPr>
          </a:p>
        </p:txBody>
      </p:sp>
      <p:cxnSp>
        <p:nvCxnSpPr>
          <p:cNvPr id="95" name="Google Shape;95;p17"/>
          <p:cNvCxnSpPr/>
          <p:nvPr/>
        </p:nvCxnSpPr>
        <p:spPr>
          <a:xfrm>
            <a:off x="5012725" y="1811883"/>
            <a:ext cx="270900" cy="0"/>
          </a:xfrm>
          <a:prstGeom prst="straightConnector1">
            <a:avLst/>
          </a:prstGeom>
          <a:noFill/>
          <a:ln w="9525" cap="flat" cmpd="sng">
            <a:solidFill>
              <a:schemeClr val="lt2"/>
            </a:solidFill>
            <a:prstDash val="solid"/>
            <a:round/>
            <a:headEnd type="none" w="med" len="med"/>
            <a:tailEnd type="none" w="med" len="med"/>
          </a:ln>
        </p:spPr>
      </p:cxnSp>
      <p:sp>
        <p:nvSpPr>
          <p:cNvPr id="96" name="Google Shape;96;p17"/>
          <p:cNvSpPr txBox="1">
            <a:spLocks noGrp="1"/>
          </p:cNvSpPr>
          <p:nvPr>
            <p:ph type="body" idx="4294967295"/>
          </p:nvPr>
        </p:nvSpPr>
        <p:spPr>
          <a:xfrm>
            <a:off x="4905750" y="1670475"/>
            <a:ext cx="3853200" cy="3415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 sz="1400"/>
              <a:t>We are always looking for parents to help with lunch and lunch recess! If you are able to help out - - even if it is just here and there, please email Meghan Felardo: </a:t>
            </a:r>
            <a:r>
              <a:rPr lang="en" sz="1400" u="sng">
                <a:solidFill>
                  <a:schemeClr val="hlink"/>
                </a:solidFill>
                <a:hlinkClick r:id="rId4"/>
              </a:rPr>
              <a:t>mfelardo@srvusd.net</a:t>
            </a:r>
            <a:endParaRPr sz="1400"/>
          </a:p>
          <a:p>
            <a:pPr marL="0" lvl="0" indent="0" rtl="0">
              <a:spcBef>
                <a:spcPts val="1600"/>
              </a:spcBef>
              <a:spcAft>
                <a:spcPts val="0"/>
              </a:spcAft>
              <a:buNone/>
            </a:pPr>
            <a:r>
              <a:rPr lang="en" sz="1400"/>
              <a:t>We have two trainings already scheduled: </a:t>
            </a:r>
            <a:endParaRPr sz="1400"/>
          </a:p>
          <a:p>
            <a:pPr marL="457200" lvl="0" indent="-317500" rtl="0">
              <a:spcBef>
                <a:spcPts val="1600"/>
              </a:spcBef>
              <a:spcAft>
                <a:spcPts val="0"/>
              </a:spcAft>
              <a:buSzPts val="1400"/>
              <a:buChar char="❖"/>
            </a:pPr>
            <a:r>
              <a:rPr lang="en" sz="1400"/>
              <a:t>Noon Duty Training - Procedures (MPR)</a:t>
            </a:r>
            <a:endParaRPr sz="1400"/>
          </a:p>
          <a:p>
            <a:pPr marL="914400" lvl="1" indent="-317500" rtl="0">
              <a:spcBef>
                <a:spcPts val="0"/>
              </a:spcBef>
              <a:spcAft>
                <a:spcPts val="0"/>
              </a:spcAft>
              <a:buSzPts val="1400"/>
              <a:buChar char="➢"/>
            </a:pPr>
            <a:r>
              <a:rPr lang="en"/>
              <a:t>Wednesday, August 29th: 8:45-10:00 a.m.</a:t>
            </a:r>
            <a:endParaRPr/>
          </a:p>
          <a:p>
            <a:pPr marL="457200" lvl="0" indent="-317500" rtl="0">
              <a:spcBef>
                <a:spcPts val="0"/>
              </a:spcBef>
              <a:spcAft>
                <a:spcPts val="0"/>
              </a:spcAft>
              <a:buSzPts val="1400"/>
              <a:buChar char="➔"/>
            </a:pPr>
            <a:r>
              <a:rPr lang="en" sz="1400"/>
              <a:t>Conflict Mediation Training (by Soul Shoppe)</a:t>
            </a:r>
            <a:endParaRPr sz="1400"/>
          </a:p>
          <a:p>
            <a:pPr marL="914400" lvl="1" indent="-317500" rtl="0">
              <a:spcBef>
                <a:spcPts val="0"/>
              </a:spcBef>
              <a:spcAft>
                <a:spcPts val="0"/>
              </a:spcAft>
              <a:buSzPts val="1400"/>
              <a:buChar char="◆"/>
            </a:pPr>
            <a:r>
              <a:rPr lang="en"/>
              <a:t>Friday, September 14th: 8:45-10:00 a.m.</a:t>
            </a:r>
            <a:r>
              <a:rPr lang="en" sz="1400"/>
              <a:t> </a:t>
            </a:r>
            <a:endParaRPr sz="1400"/>
          </a:p>
          <a:p>
            <a:pPr marL="0" lvl="0" indent="0" rtl="0">
              <a:spcBef>
                <a:spcPts val="1600"/>
              </a:spcBef>
              <a:spcAft>
                <a:spcPts val="0"/>
              </a:spcAft>
              <a:buNone/>
            </a:pPr>
            <a:endParaRPr/>
          </a:p>
          <a:p>
            <a:pPr marL="914400" lvl="0" indent="0" rtl="0">
              <a:spcBef>
                <a:spcPts val="1600"/>
              </a:spcBef>
              <a:spcAft>
                <a:spcPts val="1600"/>
              </a:spcAft>
              <a:buNone/>
            </a:pPr>
            <a:endParaRPr sz="1400"/>
          </a:p>
        </p:txBody>
      </p:sp>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00"/>
        <p:cNvGrpSpPr/>
        <p:nvPr/>
      </p:nvGrpSpPr>
      <p:grpSpPr>
        <a:xfrm>
          <a:off x="0" y="0"/>
          <a:ext cx="0" cy="0"/>
          <a:chOff x="0" y="0"/>
          <a:chExt cx="0" cy="0"/>
        </a:xfrm>
      </p:grpSpPr>
      <p:sp>
        <p:nvSpPr>
          <p:cNvPr id="101" name="Google Shape;101;p18"/>
          <p:cNvSpPr txBox="1">
            <a:spLocks noGrp="1"/>
          </p:cNvSpPr>
          <p:nvPr>
            <p:ph type="title"/>
          </p:nvPr>
        </p:nvSpPr>
        <p:spPr>
          <a:xfrm>
            <a:off x="304425" y="256825"/>
            <a:ext cx="4045200" cy="1260900"/>
          </a:xfrm>
          <a:prstGeom prst="rect">
            <a:avLst/>
          </a:prstGeom>
        </p:spPr>
        <p:txBody>
          <a:bodyPr spcFirstLastPara="1" wrap="square" lIns="91425" tIns="91425" rIns="91425" bIns="91425" anchor="ctr" anchorCtr="0">
            <a:noAutofit/>
          </a:bodyPr>
          <a:lstStyle/>
          <a:p>
            <a:pPr marL="0" lvl="0" indent="0">
              <a:spcBef>
                <a:spcPts val="0"/>
              </a:spcBef>
              <a:spcAft>
                <a:spcPts val="0"/>
              </a:spcAft>
              <a:buNone/>
            </a:pPr>
            <a:r>
              <a:rPr lang="en"/>
              <a:t>Homework Policy</a:t>
            </a:r>
            <a:endParaRPr/>
          </a:p>
        </p:txBody>
      </p:sp>
      <p:sp>
        <p:nvSpPr>
          <p:cNvPr id="102" name="Google Shape;102;p18"/>
          <p:cNvSpPr txBox="1"/>
          <p:nvPr/>
        </p:nvSpPr>
        <p:spPr>
          <a:xfrm>
            <a:off x="4684850" y="334625"/>
            <a:ext cx="4342500" cy="4490400"/>
          </a:xfrm>
          <a:prstGeom prst="rect">
            <a:avLst/>
          </a:prstGeom>
          <a:noFill/>
          <a:ln>
            <a:noFill/>
          </a:ln>
        </p:spPr>
        <p:txBody>
          <a:bodyPr spcFirstLastPara="1" wrap="square" lIns="91425" tIns="91425" rIns="91425" bIns="91425" anchor="t" anchorCtr="0">
            <a:noAutofit/>
          </a:bodyPr>
          <a:lstStyle/>
          <a:p>
            <a:pPr marL="0" lvl="0" indent="0" rtl="0">
              <a:spcBef>
                <a:spcPts val="0"/>
              </a:spcBef>
              <a:spcAft>
                <a:spcPts val="0"/>
              </a:spcAft>
              <a:buNone/>
            </a:pPr>
            <a:endParaRPr>
              <a:solidFill>
                <a:schemeClr val="dk1"/>
              </a:solidFill>
            </a:endParaRPr>
          </a:p>
        </p:txBody>
      </p:sp>
      <p:sp>
        <p:nvSpPr>
          <p:cNvPr id="103" name="Google Shape;103;p18"/>
          <p:cNvSpPr txBox="1"/>
          <p:nvPr/>
        </p:nvSpPr>
        <p:spPr>
          <a:xfrm>
            <a:off x="2290475" y="3493550"/>
            <a:ext cx="3610800" cy="614700"/>
          </a:xfrm>
          <a:prstGeom prst="rect">
            <a:avLst/>
          </a:prstGeom>
          <a:noFill/>
          <a:ln>
            <a:noFill/>
          </a:ln>
        </p:spPr>
        <p:txBody>
          <a:bodyPr spcFirstLastPara="1" wrap="square" lIns="91425" tIns="91425" rIns="91425" bIns="91425" anchor="t" anchorCtr="0">
            <a:noAutofit/>
          </a:bodyPr>
          <a:lstStyle/>
          <a:p>
            <a:pPr marL="0" lvl="0" indent="0" rtl="0">
              <a:spcBef>
                <a:spcPts val="0"/>
              </a:spcBef>
              <a:spcAft>
                <a:spcPts val="0"/>
              </a:spcAft>
              <a:buNone/>
            </a:pPr>
            <a:endParaRPr/>
          </a:p>
          <a:p>
            <a:pPr marL="0" lvl="0" indent="0">
              <a:spcBef>
                <a:spcPts val="0"/>
              </a:spcBef>
              <a:spcAft>
                <a:spcPts val="0"/>
              </a:spcAft>
              <a:buNone/>
            </a:pPr>
            <a:endParaRPr/>
          </a:p>
        </p:txBody>
      </p:sp>
      <p:sp>
        <p:nvSpPr>
          <p:cNvPr id="104" name="Google Shape;104;p18"/>
          <p:cNvSpPr txBox="1"/>
          <p:nvPr/>
        </p:nvSpPr>
        <p:spPr>
          <a:xfrm>
            <a:off x="827025" y="1566175"/>
            <a:ext cx="3000000" cy="722700"/>
          </a:xfrm>
          <a:prstGeom prst="rect">
            <a:avLst/>
          </a:prstGeom>
          <a:noFill/>
          <a:ln>
            <a:noFill/>
          </a:ln>
        </p:spPr>
        <p:txBody>
          <a:bodyPr spcFirstLastPara="1" wrap="square" lIns="91425" tIns="91425" rIns="91425" bIns="91425" anchor="ctr" anchorCtr="0">
            <a:noAutofit/>
          </a:bodyPr>
          <a:lstStyle/>
          <a:p>
            <a:pPr marL="0" lvl="0" indent="0" rtl="0">
              <a:spcBef>
                <a:spcPts val="0"/>
              </a:spcBef>
              <a:spcAft>
                <a:spcPts val="0"/>
              </a:spcAft>
              <a:buNone/>
            </a:pPr>
            <a:r>
              <a:rPr lang="en-US" dirty="0" smtClean="0">
                <a:solidFill>
                  <a:srgbClr val="FEFEFE"/>
                </a:solidFill>
                <a:hlinkClick r:id="rId3"/>
              </a:rPr>
              <a:t>District &amp; Greenbrook Homework Policies</a:t>
            </a:r>
            <a:endParaRPr dirty="0">
              <a:solidFill>
                <a:srgbClr val="FEFEFE"/>
              </a:solidFill>
            </a:endParaRPr>
          </a:p>
        </p:txBody>
      </p:sp>
      <p:pic>
        <p:nvPicPr>
          <p:cNvPr id="105" name="Google Shape;105;p18"/>
          <p:cNvPicPr preferRelativeResize="0"/>
          <p:nvPr/>
        </p:nvPicPr>
        <p:blipFill>
          <a:blip r:embed="rId4">
            <a:alphaModFix/>
          </a:blip>
          <a:stretch>
            <a:fillRect/>
          </a:stretch>
        </p:blipFill>
        <p:spPr>
          <a:xfrm>
            <a:off x="4247575" y="77777"/>
            <a:ext cx="4896424" cy="4337825"/>
          </a:xfrm>
          <a:prstGeom prst="rect">
            <a:avLst/>
          </a:prstGeom>
          <a:noFill/>
          <a:ln>
            <a:noFill/>
          </a:ln>
        </p:spPr>
      </p:pic>
      <p:sp>
        <p:nvSpPr>
          <p:cNvPr id="106" name="Google Shape;106;p18"/>
          <p:cNvSpPr txBox="1"/>
          <p:nvPr/>
        </p:nvSpPr>
        <p:spPr>
          <a:xfrm>
            <a:off x="427725" y="2369750"/>
            <a:ext cx="3947100" cy="2334900"/>
          </a:xfrm>
          <a:prstGeom prst="rect">
            <a:avLst/>
          </a:prstGeom>
          <a:noFill/>
          <a:ln>
            <a:noFill/>
          </a:ln>
        </p:spPr>
        <p:txBody>
          <a:bodyPr spcFirstLastPara="1" wrap="square" lIns="91425" tIns="91425" rIns="91425" bIns="91425" anchor="t" anchorCtr="0">
            <a:noAutofit/>
          </a:bodyPr>
          <a:lstStyle/>
          <a:p>
            <a:pPr marL="0" lvl="0" indent="0">
              <a:spcBef>
                <a:spcPts val="0"/>
              </a:spcBef>
              <a:spcAft>
                <a:spcPts val="0"/>
              </a:spcAft>
              <a:buNone/>
            </a:pPr>
            <a:r>
              <a:rPr lang="en">
                <a:solidFill>
                  <a:schemeClr val="dk1"/>
                </a:solidFill>
              </a:rPr>
              <a:t>ELEMENTARY SCHOOL HIGHLIGHTS:</a:t>
            </a:r>
            <a:endParaRPr>
              <a:solidFill>
                <a:schemeClr val="dk1"/>
              </a:solidFill>
            </a:endParaRPr>
          </a:p>
          <a:p>
            <a:pPr marL="0" lvl="0" indent="0">
              <a:spcBef>
                <a:spcPts val="0"/>
              </a:spcBef>
              <a:spcAft>
                <a:spcPts val="0"/>
              </a:spcAft>
              <a:buNone/>
            </a:pPr>
            <a:endParaRPr>
              <a:solidFill>
                <a:schemeClr val="dk1"/>
              </a:solidFill>
            </a:endParaRPr>
          </a:p>
          <a:p>
            <a:pPr marL="457200" lvl="0" indent="-317500" rtl="0">
              <a:spcBef>
                <a:spcPts val="0"/>
              </a:spcBef>
              <a:spcAft>
                <a:spcPts val="0"/>
              </a:spcAft>
              <a:buClr>
                <a:schemeClr val="dk1"/>
              </a:buClr>
              <a:buSzPts val="1400"/>
              <a:buChar char="●"/>
            </a:pPr>
            <a:r>
              <a:rPr lang="en">
                <a:solidFill>
                  <a:schemeClr val="dk1"/>
                </a:solidFill>
              </a:rPr>
              <a:t>No homework over weekends or holidays (exception is reading)</a:t>
            </a:r>
            <a:endParaRPr>
              <a:solidFill>
                <a:schemeClr val="dk1"/>
              </a:solidFill>
            </a:endParaRPr>
          </a:p>
          <a:p>
            <a:pPr marL="457200" lvl="0" indent="-317500" rtl="0">
              <a:spcBef>
                <a:spcPts val="0"/>
              </a:spcBef>
              <a:spcAft>
                <a:spcPts val="0"/>
              </a:spcAft>
              <a:buClr>
                <a:schemeClr val="dk1"/>
              </a:buClr>
              <a:buSzPts val="1400"/>
              <a:buChar char="●"/>
            </a:pPr>
            <a:r>
              <a:rPr lang="en">
                <a:solidFill>
                  <a:schemeClr val="dk1"/>
                </a:solidFill>
              </a:rPr>
              <a:t>K/1: no more than 30 min. of homework/night (reading included)</a:t>
            </a:r>
            <a:endParaRPr>
              <a:solidFill>
                <a:schemeClr val="dk1"/>
              </a:solidFill>
            </a:endParaRPr>
          </a:p>
          <a:p>
            <a:pPr marL="457200" lvl="0" indent="-317500" rtl="0">
              <a:spcBef>
                <a:spcPts val="0"/>
              </a:spcBef>
              <a:spcAft>
                <a:spcPts val="0"/>
              </a:spcAft>
              <a:buClr>
                <a:schemeClr val="dk1"/>
              </a:buClr>
              <a:buSzPts val="1400"/>
              <a:buChar char="●"/>
            </a:pPr>
            <a:r>
              <a:rPr lang="en">
                <a:solidFill>
                  <a:schemeClr val="dk1"/>
                </a:solidFill>
              </a:rPr>
              <a:t>2nd/3rd: no more than 45 min. of homework/night (reading included)</a:t>
            </a:r>
            <a:endParaRPr>
              <a:solidFill>
                <a:schemeClr val="dk1"/>
              </a:solidFill>
            </a:endParaRPr>
          </a:p>
          <a:p>
            <a:pPr marL="457200" lvl="0" indent="-317500" rtl="0">
              <a:spcBef>
                <a:spcPts val="0"/>
              </a:spcBef>
              <a:spcAft>
                <a:spcPts val="0"/>
              </a:spcAft>
              <a:buClr>
                <a:schemeClr val="dk1"/>
              </a:buClr>
              <a:buSzPts val="1400"/>
              <a:buChar char="●"/>
            </a:pPr>
            <a:r>
              <a:rPr lang="en">
                <a:solidFill>
                  <a:schemeClr val="dk1"/>
                </a:solidFill>
              </a:rPr>
              <a:t>4th/5th: no more than 1 hour of homework/night (reading included)</a:t>
            </a:r>
            <a:endParaRPr>
              <a:solidFill>
                <a:schemeClr val="dk1"/>
              </a:solidFill>
            </a:endParaRPr>
          </a:p>
          <a:p>
            <a:pPr marL="0" lvl="0" indent="0">
              <a:spcBef>
                <a:spcPts val="0"/>
              </a:spcBef>
              <a:spcAft>
                <a:spcPts val="0"/>
              </a:spcAft>
              <a:buNone/>
            </a:pPr>
            <a:endParaRPr>
              <a:solidFill>
                <a:schemeClr val="dk1"/>
              </a:solidFill>
            </a:endParaRPr>
          </a:p>
          <a:p>
            <a:pPr marL="0" lvl="0" indent="0">
              <a:spcBef>
                <a:spcPts val="0"/>
              </a:spcBef>
              <a:spcAft>
                <a:spcPts val="0"/>
              </a:spcAft>
              <a:buNone/>
            </a:pPr>
            <a:endParaRPr/>
          </a:p>
        </p:txBody>
      </p:sp>
    </p:spTree>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10"/>
        <p:cNvGrpSpPr/>
        <p:nvPr/>
      </p:nvGrpSpPr>
      <p:grpSpPr>
        <a:xfrm>
          <a:off x="0" y="0"/>
          <a:ext cx="0" cy="0"/>
          <a:chOff x="0" y="0"/>
          <a:chExt cx="0" cy="0"/>
        </a:xfrm>
      </p:grpSpPr>
      <p:sp>
        <p:nvSpPr>
          <p:cNvPr id="111" name="Google Shape;111;p19"/>
          <p:cNvSpPr txBox="1">
            <a:spLocks noGrp="1"/>
          </p:cNvSpPr>
          <p:nvPr>
            <p:ph type="body" idx="1"/>
          </p:nvPr>
        </p:nvSpPr>
        <p:spPr>
          <a:xfrm>
            <a:off x="319500" y="3945550"/>
            <a:ext cx="5998800" cy="887100"/>
          </a:xfrm>
          <a:prstGeom prst="rect">
            <a:avLst/>
          </a:prstGeom>
        </p:spPr>
        <p:txBody>
          <a:bodyPr spcFirstLastPara="1" wrap="square" lIns="91425" tIns="91425" rIns="91425" bIns="91425" anchor="ctr" anchorCtr="0">
            <a:noAutofit/>
          </a:bodyPr>
          <a:lstStyle/>
          <a:p>
            <a:pPr marL="0" lvl="0" indent="0" rtl="0">
              <a:spcBef>
                <a:spcPts val="0"/>
              </a:spcBef>
              <a:spcAft>
                <a:spcPts val="0"/>
              </a:spcAft>
              <a:buNone/>
            </a:pPr>
            <a:r>
              <a:rPr lang="en" u="sng">
                <a:solidFill>
                  <a:schemeClr val="hlink"/>
                </a:solidFill>
                <a:hlinkClick r:id="rId3"/>
              </a:rPr>
              <a:t>http://gbes-srvusd-ca.schoolloop.com/cms/page_view?d=x&amp;piid=&amp;vpid=1229222740004</a:t>
            </a:r>
            <a:endParaRPr/>
          </a:p>
          <a:p>
            <a:pPr marL="0" lvl="0" indent="0">
              <a:spcBef>
                <a:spcPts val="0"/>
              </a:spcBef>
              <a:spcAft>
                <a:spcPts val="0"/>
              </a:spcAft>
              <a:buNone/>
            </a:pPr>
            <a:endParaRPr/>
          </a:p>
        </p:txBody>
      </p:sp>
      <p:sp>
        <p:nvSpPr>
          <p:cNvPr id="112" name="Google Shape;112;p19"/>
          <p:cNvSpPr txBox="1">
            <a:spLocks noGrp="1"/>
          </p:cNvSpPr>
          <p:nvPr>
            <p:ph type="title" idx="4294967295"/>
          </p:nvPr>
        </p:nvSpPr>
        <p:spPr>
          <a:xfrm>
            <a:off x="226575" y="1209075"/>
            <a:ext cx="8045700" cy="2611200"/>
          </a:xfrm>
          <a:prstGeom prst="rect">
            <a:avLst/>
          </a:prstGeom>
        </p:spPr>
        <p:txBody>
          <a:bodyPr spcFirstLastPara="1" wrap="square" lIns="91425" tIns="91425" rIns="91425" bIns="91425" anchor="ctr" anchorCtr="0">
            <a:noAutofit/>
          </a:bodyPr>
          <a:lstStyle/>
          <a:p>
            <a:pPr marL="0" lvl="0" indent="0" rtl="0">
              <a:spcBef>
                <a:spcPts val="0"/>
              </a:spcBef>
              <a:spcAft>
                <a:spcPts val="0"/>
              </a:spcAft>
              <a:buNone/>
            </a:pPr>
            <a:r>
              <a:rPr lang="en"/>
              <a:t>Please follow us on Twitter!</a:t>
            </a:r>
            <a:endParaRPr/>
          </a:p>
          <a:p>
            <a:pPr marL="0" lvl="0" indent="0">
              <a:spcBef>
                <a:spcPts val="0"/>
              </a:spcBef>
              <a:spcAft>
                <a:spcPts val="0"/>
              </a:spcAft>
              <a:buNone/>
            </a:pPr>
            <a:r>
              <a:rPr lang="en"/>
              <a:t>@greenbrookk5</a:t>
            </a:r>
            <a:endParaRPr/>
          </a:p>
          <a:p>
            <a:pPr marL="0" lvl="0" indent="0">
              <a:spcBef>
                <a:spcPts val="0"/>
              </a:spcBef>
              <a:spcAft>
                <a:spcPts val="0"/>
              </a:spcAft>
              <a:buNone/>
            </a:pPr>
            <a:endParaRPr/>
          </a:p>
          <a:p>
            <a:pPr marL="0" lvl="0" indent="0" rtl="0">
              <a:spcBef>
                <a:spcPts val="0"/>
              </a:spcBef>
              <a:spcAft>
                <a:spcPts val="0"/>
              </a:spcAft>
              <a:buNone/>
            </a:pPr>
            <a:r>
              <a:rPr lang="en"/>
              <a:t>“Like” the Parent of Greenbrook Facebook Page!</a:t>
            </a:r>
            <a:endParaRPr/>
          </a:p>
        </p:txBody>
      </p:sp>
    </p:spTree>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Marina">
  <a:themeElements>
    <a:clrScheme name="Marina">
      <a:dk1>
        <a:srgbClr val="FFFFFF"/>
      </a:dk1>
      <a:lt1>
        <a:srgbClr val="00517C"/>
      </a:lt1>
      <a:dk2>
        <a:srgbClr val="004065"/>
      </a:dk2>
      <a:lt2>
        <a:srgbClr val="CFD8DC"/>
      </a:lt2>
      <a:accent1>
        <a:srgbClr val="0277BD"/>
      </a:accent1>
      <a:accent2>
        <a:srgbClr val="558B2F"/>
      </a:accent2>
      <a:accent3>
        <a:srgbClr val="009688"/>
      </a:accent3>
      <a:accent4>
        <a:srgbClr val="039BE5"/>
      </a:accent4>
      <a:accent5>
        <a:srgbClr val="8BC34A"/>
      </a:accent5>
      <a:accent6>
        <a:srgbClr val="FFEB38"/>
      </a:accent6>
      <a:hlink>
        <a:srgbClr val="8BC34A"/>
      </a:hlink>
      <a:folHlink>
        <a:srgbClr val="8BC34A"/>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TotalTime>
  <Words>483</Words>
  <Application>Microsoft Macintosh PowerPoint</Application>
  <PresentationFormat>On-screen Show (16:9)</PresentationFormat>
  <Paragraphs>50</Paragraphs>
  <Slides>7</Slides>
  <Notes>7</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7</vt:i4>
      </vt:variant>
    </vt:vector>
  </HeadingPairs>
  <TitlesOfParts>
    <vt:vector size="10" baseType="lpstr">
      <vt:lpstr>Roboto</vt:lpstr>
      <vt:lpstr>Roboto Slab</vt:lpstr>
      <vt:lpstr>Marina</vt:lpstr>
      <vt:lpstr>Greenbrook - Back to School Night</vt:lpstr>
      <vt:lpstr>EAGLE</vt:lpstr>
      <vt:lpstr>Hot Topics: Student Safety First!</vt:lpstr>
      <vt:lpstr>Our Students SOAR!</vt:lpstr>
      <vt:lpstr>Volunteering on Campus and/or Field Trips</vt:lpstr>
      <vt:lpstr>Homework Policy</vt:lpstr>
      <vt:lpstr>Please follow us on Twitter! @greenbrookk5  “Like” the Parent of Greenbrook Facebook Page!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Greenbrook - Back to School Night</dc:title>
  <dc:creator>Murphy, Rhea [GB]</dc:creator>
  <cp:lastModifiedBy>Angie Corritone</cp:lastModifiedBy>
  <cp:revision>1</cp:revision>
  <dcterms:modified xsi:type="dcterms:W3CDTF">2018-08-17T02:02:34Z</dcterms:modified>
</cp:coreProperties>
</file>